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24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Barlow" panose="020B0604020202020204" charset="0"/>
      <p:regular r:id="rId22"/>
      <p:bold r:id="rId23"/>
      <p:italic r:id="rId24"/>
      <p:boldItalic r:id="rId25"/>
    </p:embeddedFont>
    <p:embeddedFont>
      <p:font typeface="Barlow Light" panose="020B0604020202020204" charset="0"/>
      <p:regular r:id="rId26"/>
      <p:bold r:id="rId27"/>
      <p:italic r:id="rId28"/>
      <p:boldItalic r:id="rId29"/>
    </p:embeddedFont>
    <p:embeddedFont>
      <p:font typeface="BenchNine" panose="020B0604020202020204" charset="0"/>
      <p:regular r:id="rId30"/>
      <p:bold r:id="rId31"/>
    </p:embeddedFont>
    <p:embeddedFont>
      <p:font typeface="Elsie Swash Caps" panose="020B0604020202020204" charset="0"/>
      <p:regular r:id="rId32"/>
    </p:embeddedFont>
    <p:embeddedFont>
      <p:font typeface="Josefin Sans" panose="020B0604020202020204" charset="0"/>
      <p:regular r:id="rId33"/>
      <p:bold r:id="rId34"/>
      <p:italic r:id="rId35"/>
      <p:boldItalic r:id="rId36"/>
    </p:embeddedFont>
    <p:embeddedFont>
      <p:font typeface="Josefin Sans Thin" panose="020B0604020202020204" charset="0"/>
      <p:regular r:id="rId37"/>
      <p:bold r:id="rId38"/>
      <p:italic r:id="rId39"/>
      <p:boldItalic r:id="rId40"/>
    </p:embeddedFont>
    <p:embeddedFont>
      <p:font typeface="Josefin Slab" panose="020B0604020202020204" charset="0"/>
      <p:regular r:id="rId41"/>
      <p:bold r:id="rId42"/>
      <p:italic r:id="rId43"/>
      <p:boldItalic r:id="rId44"/>
    </p:embeddedFont>
    <p:embeddedFont>
      <p:font typeface="Nunito" panose="020B0604020202020204" charset="0"/>
      <p:regular r:id="rId45"/>
      <p:bold r:id="rId46"/>
      <p:italic r:id="rId47"/>
      <p:boldItalic r:id="rId48"/>
    </p:embeddedFont>
    <p:embeddedFont>
      <p:font typeface="Oswald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9F97C3-920E-4FA3-9085-1D6AC1E65EDD}">
  <a:tblStyle styleId="{929F97C3-920E-4FA3-9085-1D6AC1E65E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083711ead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083711ead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e2123bbc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e2123bbc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5170fa0b0_0_1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5170fa0b0_0_1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5170fa0b0_0_1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5170fa0b0_0_1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5170fa0b0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5170fa0b0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e2123bbc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e2123bbc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e2123bbc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e2123bbc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e2123bbc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e2123bbc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cecdfb47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cecdfb47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083711ead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083711ead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df92b2c8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9df92b2c8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5170fa0b0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5170fa0b0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83711ead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83711ead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e2123bbc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e2123bbc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8288d42c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08288d42c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df92b2c81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df92b2c81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df92b2c81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df92b2c81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083711ea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083711ead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df92b2c8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df92b2c8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5" y="-62150"/>
            <a:ext cx="9144000" cy="5207100"/>
            <a:chOff x="-75" y="-62150"/>
            <a:chExt cx="9144000" cy="5207100"/>
          </a:xfrm>
        </p:grpSpPr>
        <p:sp>
          <p:nvSpPr>
            <p:cNvPr id="10" name="Google Shape;10;p2"/>
            <p:cNvSpPr/>
            <p:nvPr/>
          </p:nvSpPr>
          <p:spPr>
            <a:xfrm>
              <a:off x="0" y="-62150"/>
              <a:ext cx="723600" cy="520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75" y="-62150"/>
              <a:ext cx="9144000" cy="608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715125" y="543250"/>
            <a:ext cx="8428800" cy="460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5125" y="543250"/>
            <a:ext cx="2284500" cy="46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319100" y="2727850"/>
            <a:ext cx="7101300" cy="5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rgbClr val="F8F8F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267550" y="3239500"/>
            <a:ext cx="46089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67675" y="1037200"/>
            <a:ext cx="8408700" cy="22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2616675" y="3870900"/>
            <a:ext cx="39108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2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idx="2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538250"/>
            <a:ext cx="4572000" cy="40671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4572000" y="538250"/>
            <a:ext cx="4572000" cy="4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986950" y="855375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986732" y="1182331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5513976" y="855375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5513973" y="1182356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986950" y="2145730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986732" y="2472683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513976" y="2145730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7"/>
          </p:nvPr>
        </p:nvSpPr>
        <p:spPr>
          <a:xfrm>
            <a:off x="5513973" y="2472708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/>
          </p:nvPr>
        </p:nvSpPr>
        <p:spPr>
          <a:xfrm>
            <a:off x="986950" y="3436049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9"/>
          </p:nvPr>
        </p:nvSpPr>
        <p:spPr>
          <a:xfrm>
            <a:off x="986732" y="3763000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/>
          </p:nvPr>
        </p:nvSpPr>
        <p:spPr>
          <a:xfrm>
            <a:off x="5513976" y="3436049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5513973" y="3763025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5" hasCustomPrompt="1"/>
          </p:nvPr>
        </p:nvSpPr>
        <p:spPr>
          <a:xfrm>
            <a:off x="3781275" y="827083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6" hasCustomPrompt="1"/>
          </p:nvPr>
        </p:nvSpPr>
        <p:spPr>
          <a:xfrm>
            <a:off x="4655741" y="827083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7" hasCustomPrompt="1"/>
          </p:nvPr>
        </p:nvSpPr>
        <p:spPr>
          <a:xfrm>
            <a:off x="3781275" y="2118008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8" hasCustomPrompt="1"/>
          </p:nvPr>
        </p:nvSpPr>
        <p:spPr>
          <a:xfrm>
            <a:off x="4655741" y="2118008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9" hasCustomPrompt="1"/>
          </p:nvPr>
        </p:nvSpPr>
        <p:spPr>
          <a:xfrm>
            <a:off x="3781275" y="3408933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0" hasCustomPrompt="1"/>
          </p:nvPr>
        </p:nvSpPr>
        <p:spPr>
          <a:xfrm>
            <a:off x="4655741" y="3408933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Thin"/>
              <a:buNone/>
              <a:defRPr sz="24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0" y="3181919"/>
            <a:ext cx="4572000" cy="19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572000" y="3181919"/>
            <a:ext cx="4572000" cy="196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0" y="1220349"/>
            <a:ext cx="4572000" cy="196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4572000" y="1220349"/>
            <a:ext cx="4572000" cy="19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642300" y="1805625"/>
            <a:ext cx="3287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2"/>
          </p:nvPr>
        </p:nvSpPr>
        <p:spPr>
          <a:xfrm>
            <a:off x="642300" y="2227875"/>
            <a:ext cx="3287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3"/>
          </p:nvPr>
        </p:nvSpPr>
        <p:spPr>
          <a:xfrm>
            <a:off x="5214300" y="1805625"/>
            <a:ext cx="3287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"/>
          </p:nvPr>
        </p:nvSpPr>
        <p:spPr>
          <a:xfrm>
            <a:off x="5214350" y="2227875"/>
            <a:ext cx="3287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5"/>
          </p:nvPr>
        </p:nvSpPr>
        <p:spPr>
          <a:xfrm>
            <a:off x="642300" y="3554800"/>
            <a:ext cx="3287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6"/>
          </p:nvPr>
        </p:nvSpPr>
        <p:spPr>
          <a:xfrm>
            <a:off x="642300" y="3977050"/>
            <a:ext cx="3287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7"/>
          </p:nvPr>
        </p:nvSpPr>
        <p:spPr>
          <a:xfrm>
            <a:off x="5214300" y="3554801"/>
            <a:ext cx="3287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8"/>
          </p:nvPr>
        </p:nvSpPr>
        <p:spPr>
          <a:xfrm>
            <a:off x="5214350" y="3977051"/>
            <a:ext cx="3287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BLANK_1_1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723600" y="1544721"/>
            <a:ext cx="20775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Thin"/>
              <a:buNone/>
              <a:defRPr sz="1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2"/>
          </p:nvPr>
        </p:nvSpPr>
        <p:spPr>
          <a:xfrm>
            <a:off x="723600" y="1882064"/>
            <a:ext cx="2077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3"/>
          </p:nvPr>
        </p:nvSpPr>
        <p:spPr>
          <a:xfrm>
            <a:off x="723600" y="2574017"/>
            <a:ext cx="20775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Thin"/>
              <a:buNone/>
              <a:defRPr sz="1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4"/>
          </p:nvPr>
        </p:nvSpPr>
        <p:spPr>
          <a:xfrm>
            <a:off x="723600" y="2915980"/>
            <a:ext cx="2077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5"/>
          </p:nvPr>
        </p:nvSpPr>
        <p:spPr>
          <a:xfrm>
            <a:off x="723600" y="3663922"/>
            <a:ext cx="20775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Thin"/>
              <a:buNone/>
              <a:defRPr sz="1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6"/>
          </p:nvPr>
        </p:nvSpPr>
        <p:spPr>
          <a:xfrm>
            <a:off x="723600" y="4010710"/>
            <a:ext cx="2077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7"/>
          </p:nvPr>
        </p:nvSpPr>
        <p:spPr>
          <a:xfrm>
            <a:off x="3474525" y="1544721"/>
            <a:ext cx="20775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Thin"/>
              <a:buNone/>
              <a:defRPr sz="1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8"/>
          </p:nvPr>
        </p:nvSpPr>
        <p:spPr>
          <a:xfrm>
            <a:off x="3474525" y="1882064"/>
            <a:ext cx="2077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9"/>
          </p:nvPr>
        </p:nvSpPr>
        <p:spPr>
          <a:xfrm>
            <a:off x="3474525" y="2574017"/>
            <a:ext cx="20775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Thin"/>
              <a:buNone/>
              <a:defRPr sz="1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3"/>
          </p:nvPr>
        </p:nvSpPr>
        <p:spPr>
          <a:xfrm>
            <a:off x="3474525" y="2915980"/>
            <a:ext cx="2077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4"/>
          </p:nvPr>
        </p:nvSpPr>
        <p:spPr>
          <a:xfrm>
            <a:off x="3474525" y="3663922"/>
            <a:ext cx="20775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Thin"/>
              <a:buNone/>
              <a:defRPr sz="1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5"/>
          </p:nvPr>
        </p:nvSpPr>
        <p:spPr>
          <a:xfrm>
            <a:off x="3474525" y="4010710"/>
            <a:ext cx="2077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_1"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1061775" y="3545950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2"/>
          </p:nvPr>
        </p:nvSpPr>
        <p:spPr>
          <a:xfrm>
            <a:off x="6548925" y="3545950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 idx="3"/>
          </p:nvPr>
        </p:nvSpPr>
        <p:spPr>
          <a:xfrm>
            <a:off x="3805349" y="3545950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723600" y="2403825"/>
            <a:ext cx="22131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4"/>
          </p:nvPr>
        </p:nvSpPr>
        <p:spPr>
          <a:xfrm>
            <a:off x="6206450" y="2403825"/>
            <a:ext cx="22131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5"/>
          </p:nvPr>
        </p:nvSpPr>
        <p:spPr>
          <a:xfrm>
            <a:off x="3465025" y="2403825"/>
            <a:ext cx="22131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BLANK_1_1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0" y="1220350"/>
            <a:ext cx="3048000" cy="392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6096000" y="1220350"/>
            <a:ext cx="3048000" cy="39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705000" y="1848425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 idx="2"/>
          </p:nvPr>
        </p:nvSpPr>
        <p:spPr>
          <a:xfrm>
            <a:off x="6801000" y="1848425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 idx="3"/>
          </p:nvPr>
        </p:nvSpPr>
        <p:spPr>
          <a:xfrm>
            <a:off x="3755999" y="1848425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3556238" y="301177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561538" y="301177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6604650" y="301177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7"/>
          </p:nvPr>
        </p:nvSpPr>
        <p:spPr>
          <a:xfrm>
            <a:off x="3556190" y="337812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8"/>
          </p:nvPr>
        </p:nvSpPr>
        <p:spPr>
          <a:xfrm>
            <a:off x="561550" y="337812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9"/>
          </p:nvPr>
        </p:nvSpPr>
        <p:spPr>
          <a:xfrm>
            <a:off x="6604650" y="3378125"/>
            <a:ext cx="19320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_1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723300" y="543250"/>
            <a:ext cx="7697100" cy="39462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2942725" y="2960950"/>
            <a:ext cx="3258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2153975" y="1706350"/>
            <a:ext cx="4836000" cy="12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1"/>
          </p:nvPr>
        </p:nvSpPr>
        <p:spPr>
          <a:xfrm>
            <a:off x="927025" y="3640275"/>
            <a:ext cx="30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2"/>
          </p:nvPr>
        </p:nvSpPr>
        <p:spPr>
          <a:xfrm>
            <a:off x="5149150" y="3640275"/>
            <a:ext cx="30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hasCustomPrompt="1"/>
          </p:nvPr>
        </p:nvSpPr>
        <p:spPr>
          <a:xfrm>
            <a:off x="1703125" y="2055325"/>
            <a:ext cx="15330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3" hasCustomPrompt="1"/>
          </p:nvPr>
        </p:nvSpPr>
        <p:spPr>
          <a:xfrm>
            <a:off x="5925250" y="2055325"/>
            <a:ext cx="15330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927025" y="3094497"/>
            <a:ext cx="3085200" cy="5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6"/>
          </p:nvPr>
        </p:nvSpPr>
        <p:spPr>
          <a:xfrm>
            <a:off x="5149150" y="3094499"/>
            <a:ext cx="30852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BLANK_1_1_1_1_1_1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20063" y="1959350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720075" y="2270704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 idx="2"/>
          </p:nvPr>
        </p:nvSpPr>
        <p:spPr>
          <a:xfrm>
            <a:off x="6172888" y="1959350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3"/>
          </p:nvPr>
        </p:nvSpPr>
        <p:spPr>
          <a:xfrm>
            <a:off x="6172888" y="2270704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 idx="4"/>
          </p:nvPr>
        </p:nvSpPr>
        <p:spPr>
          <a:xfrm>
            <a:off x="3446513" y="3513412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5"/>
          </p:nvPr>
        </p:nvSpPr>
        <p:spPr>
          <a:xfrm>
            <a:off x="3446512" y="3823340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 idx="6"/>
          </p:nvPr>
        </p:nvSpPr>
        <p:spPr>
          <a:xfrm>
            <a:off x="3446513" y="1959350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7"/>
          </p:nvPr>
        </p:nvSpPr>
        <p:spPr>
          <a:xfrm>
            <a:off x="3446513" y="2270704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8"/>
          </p:nvPr>
        </p:nvSpPr>
        <p:spPr>
          <a:xfrm>
            <a:off x="720063" y="3513412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9"/>
          </p:nvPr>
        </p:nvSpPr>
        <p:spPr>
          <a:xfrm>
            <a:off x="720075" y="3823340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13"/>
          </p:nvPr>
        </p:nvSpPr>
        <p:spPr>
          <a:xfrm>
            <a:off x="6085875" y="3513425"/>
            <a:ext cx="2425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4"/>
          </p:nvPr>
        </p:nvSpPr>
        <p:spPr>
          <a:xfrm>
            <a:off x="6172888" y="3823340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690975" y="450"/>
            <a:ext cx="5729400" cy="3484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450"/>
            <a:ext cx="4014900" cy="34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50"/>
            <a:ext cx="4014900" cy="34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3750" y="1819713"/>
            <a:ext cx="2567400" cy="13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096400" y="4204954"/>
            <a:ext cx="43239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23750" y="3688642"/>
            <a:ext cx="2096100" cy="10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715125" y="543250"/>
            <a:ext cx="8428800" cy="460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ctrTitle"/>
          </p:nvPr>
        </p:nvSpPr>
        <p:spPr>
          <a:xfrm>
            <a:off x="4400400" y="1189500"/>
            <a:ext cx="4020000" cy="9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1"/>
          </p:nvPr>
        </p:nvSpPr>
        <p:spPr>
          <a:xfrm>
            <a:off x="4400400" y="2374875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4902900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Barlow Light"/>
                <a:ea typeface="Barlow Light"/>
                <a:cs typeface="Barlow Light"/>
                <a:sym typeface="Barlow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Barlow Light"/>
                <a:ea typeface="Barlow Light"/>
                <a:cs typeface="Barlow Light"/>
                <a:sym typeface="Barlow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Barlow Light"/>
                <a:ea typeface="Barlow Light"/>
                <a:cs typeface="Barlow Light"/>
                <a:sym typeface="Barlow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. 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163" name="Google Shape;163;p21"/>
          <p:cNvGrpSpPr/>
          <p:nvPr/>
        </p:nvGrpSpPr>
        <p:grpSpPr>
          <a:xfrm>
            <a:off x="-75" y="-62150"/>
            <a:ext cx="9144000" cy="5207100"/>
            <a:chOff x="-75" y="-62150"/>
            <a:chExt cx="9144000" cy="5207100"/>
          </a:xfrm>
        </p:grpSpPr>
        <p:sp>
          <p:nvSpPr>
            <p:cNvPr id="164" name="Google Shape;164;p21"/>
            <p:cNvSpPr/>
            <p:nvPr/>
          </p:nvSpPr>
          <p:spPr>
            <a:xfrm>
              <a:off x="0" y="-62150"/>
              <a:ext cx="723600" cy="520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-75" y="-62150"/>
              <a:ext cx="9144000" cy="608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1"/>
          <p:cNvSpPr/>
          <p:nvPr/>
        </p:nvSpPr>
        <p:spPr>
          <a:xfrm>
            <a:off x="715125" y="543250"/>
            <a:ext cx="2284500" cy="46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720100" y="1213075"/>
            <a:ext cx="3852000" cy="3930300"/>
          </a:xfrm>
          <a:prstGeom prst="rect">
            <a:avLst/>
          </a:prstGeom>
          <a:solidFill>
            <a:srgbClr val="CC4125">
              <a:alpha val="5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4572100" y="1213075"/>
            <a:ext cx="3852000" cy="39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"/>
          </p:nvPr>
        </p:nvSpPr>
        <p:spPr>
          <a:xfrm flipH="1">
            <a:off x="6154725" y="2470150"/>
            <a:ext cx="1822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2"/>
          </p:nvPr>
        </p:nvSpPr>
        <p:spPr>
          <a:xfrm flipH="1">
            <a:off x="5351925" y="3014501"/>
            <a:ext cx="2625300" cy="13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3"/>
          </p:nvPr>
        </p:nvSpPr>
        <p:spPr>
          <a:xfrm flipH="1">
            <a:off x="1166860" y="2470150"/>
            <a:ext cx="1822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4"/>
          </p:nvPr>
        </p:nvSpPr>
        <p:spPr>
          <a:xfrm flipH="1">
            <a:off x="1166775" y="3014502"/>
            <a:ext cx="2625300" cy="13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720100" y="1213075"/>
            <a:ext cx="3852000" cy="3930300"/>
          </a:xfrm>
          <a:prstGeom prst="rect">
            <a:avLst/>
          </a:prstGeom>
          <a:solidFill>
            <a:srgbClr val="CC4125">
              <a:alpha val="5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4572100" y="1213075"/>
            <a:ext cx="3852000" cy="39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1"/>
          </p:nvPr>
        </p:nvSpPr>
        <p:spPr>
          <a:xfrm flipH="1">
            <a:off x="6154725" y="2470150"/>
            <a:ext cx="1822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2"/>
          </p:nvPr>
        </p:nvSpPr>
        <p:spPr>
          <a:xfrm flipH="1">
            <a:off x="5351925" y="3014501"/>
            <a:ext cx="2625300" cy="13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3"/>
          </p:nvPr>
        </p:nvSpPr>
        <p:spPr>
          <a:xfrm flipH="1">
            <a:off x="1166860" y="2470150"/>
            <a:ext cx="1822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4"/>
          </p:nvPr>
        </p:nvSpPr>
        <p:spPr>
          <a:xfrm flipH="1">
            <a:off x="1166775" y="3014502"/>
            <a:ext cx="2625300" cy="13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3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720100" y="1213075"/>
            <a:ext cx="3852000" cy="3930300"/>
          </a:xfrm>
          <a:prstGeom prst="rect">
            <a:avLst/>
          </a:prstGeom>
          <a:solidFill>
            <a:srgbClr val="CC4125">
              <a:alpha val="5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4572100" y="1213075"/>
            <a:ext cx="3852000" cy="39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1"/>
          </p:nvPr>
        </p:nvSpPr>
        <p:spPr>
          <a:xfrm flipH="1">
            <a:off x="6154725" y="2470150"/>
            <a:ext cx="1822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2"/>
          </p:nvPr>
        </p:nvSpPr>
        <p:spPr>
          <a:xfrm flipH="1">
            <a:off x="5351925" y="3014501"/>
            <a:ext cx="2625300" cy="13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3"/>
          </p:nvPr>
        </p:nvSpPr>
        <p:spPr>
          <a:xfrm flipH="1">
            <a:off x="1166860" y="2470150"/>
            <a:ext cx="1822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4"/>
          </p:nvPr>
        </p:nvSpPr>
        <p:spPr>
          <a:xfrm flipH="1">
            <a:off x="1166775" y="3014502"/>
            <a:ext cx="2625300" cy="13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CC4125">
            <a:alpha val="55800"/>
          </a:srgbClr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9900" y="1393725"/>
            <a:ext cx="7704300" cy="30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Thin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lab Thin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720100" y="1213075"/>
            <a:ext cx="3852000" cy="39303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4572100" y="1213075"/>
            <a:ext cx="3852000" cy="39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 flipH="1">
            <a:off x="6154725" y="2470150"/>
            <a:ext cx="18225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 flipH="1">
            <a:off x="5351925" y="3014501"/>
            <a:ext cx="262530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 flipH="1">
            <a:off x="1166860" y="2470150"/>
            <a:ext cx="18228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 flipH="1">
            <a:off x="1166775" y="3014502"/>
            <a:ext cx="262530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3826225" y="450"/>
            <a:ext cx="5321700" cy="34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 flipH="1">
            <a:off x="3742650" y="-259650"/>
            <a:ext cx="1658700" cy="914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723625" y="-450"/>
            <a:ext cx="3102600" cy="5143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5052600" y="1219050"/>
            <a:ext cx="33678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253100" y="3932700"/>
            <a:ext cx="41673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602125" y="1426600"/>
            <a:ext cx="5939700" cy="21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893725" y="1817750"/>
            <a:ext cx="53361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8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Thin"/>
              <a:buNone/>
              <a:defRPr sz="2800">
                <a:solidFill>
                  <a:schemeClr val="lt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Thin"/>
              <a:buNone/>
              <a:defRPr sz="2800">
                <a:solidFill>
                  <a:schemeClr val="lt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Thin"/>
              <a:buNone/>
              <a:defRPr sz="2800">
                <a:solidFill>
                  <a:schemeClr val="lt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Thin"/>
              <a:buNone/>
              <a:defRPr sz="2800">
                <a:solidFill>
                  <a:schemeClr val="lt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Thin"/>
              <a:buNone/>
              <a:defRPr sz="2800">
                <a:solidFill>
                  <a:schemeClr val="lt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Thin"/>
              <a:buNone/>
              <a:defRPr sz="2800">
                <a:solidFill>
                  <a:schemeClr val="lt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Thin"/>
              <a:buNone/>
              <a:defRPr sz="2800">
                <a:solidFill>
                  <a:schemeClr val="lt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Thin"/>
              <a:buNone/>
              <a:defRPr sz="2800">
                <a:solidFill>
                  <a:schemeClr val="lt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Thin"/>
              <a:buNone/>
              <a:defRPr sz="2800">
                <a:solidFill>
                  <a:schemeClr val="lt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subTitle" idx="1"/>
          </p:nvPr>
        </p:nvSpPr>
        <p:spPr>
          <a:xfrm>
            <a:off x="4311800" y="2377938"/>
            <a:ext cx="4260900" cy="11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One-stop Health Schedule Triage System for Primary Oncologists, Patients and Referred Healthcare Providers.</a:t>
            </a:r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5466050" y="3985550"/>
            <a:ext cx="19524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Care Plan </a:t>
            </a:r>
            <a:endParaRPr sz="2700"/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l="17097" r="48971"/>
          <a:stretch/>
        </p:blipFill>
        <p:spPr>
          <a:xfrm flipH="1">
            <a:off x="698002" y="0"/>
            <a:ext cx="31026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/>
          <p:nvPr/>
        </p:nvSpPr>
        <p:spPr>
          <a:xfrm flipH="1">
            <a:off x="704100" y="77400"/>
            <a:ext cx="3102600" cy="5066100"/>
          </a:xfrm>
          <a:prstGeom prst="rect">
            <a:avLst/>
          </a:prstGeom>
          <a:solidFill>
            <a:srgbClr val="C27BA0">
              <a:alpha val="43660"/>
            </a:srgbClr>
          </a:solidFill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0000"/>
              </a:solidFill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400" y="3789875"/>
            <a:ext cx="1005900" cy="9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/>
          <p:nvPr/>
        </p:nvSpPr>
        <p:spPr>
          <a:xfrm>
            <a:off x="3862075" y="26700"/>
            <a:ext cx="5281800" cy="2126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5063300" y="1042254"/>
            <a:ext cx="984600" cy="421200"/>
          </a:xfrm>
          <a:prstGeom prst="roundRect">
            <a:avLst>
              <a:gd name="adj" fmla="val 16667"/>
            </a:avLst>
          </a:prstGeom>
          <a:solidFill>
            <a:srgbClr val="C27BA0">
              <a:alpha val="43530"/>
            </a:srgbClr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22222"/>
                </a:solidFill>
                <a:latin typeface="Josefin Sans"/>
                <a:ea typeface="Josefin Sans"/>
                <a:cs typeface="Josefin Sans"/>
                <a:sym typeface="Josefin Sans"/>
              </a:rPr>
              <a:t>Primary Oncologist</a:t>
            </a:r>
            <a:endParaRPr sz="700" b="1">
              <a:solidFill>
                <a:srgbClr val="22222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6156536" y="408325"/>
            <a:ext cx="690300" cy="373500"/>
          </a:xfrm>
          <a:prstGeom prst="roundRect">
            <a:avLst>
              <a:gd name="adj" fmla="val 16667"/>
            </a:avLst>
          </a:prstGeom>
          <a:solidFill>
            <a:srgbClr val="C27BA0">
              <a:alpha val="43530"/>
            </a:srgbClr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22222"/>
                </a:solidFill>
                <a:latin typeface="Josefin Sans"/>
                <a:ea typeface="Josefin Sans"/>
                <a:cs typeface="Josefin Sans"/>
                <a:sym typeface="Josefin Sans"/>
              </a:rPr>
              <a:t>Patient</a:t>
            </a:r>
            <a:endParaRPr sz="700" b="1">
              <a:solidFill>
                <a:srgbClr val="22222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6995552" y="1042458"/>
            <a:ext cx="1059000" cy="420900"/>
          </a:xfrm>
          <a:prstGeom prst="roundRect">
            <a:avLst>
              <a:gd name="adj" fmla="val 16667"/>
            </a:avLst>
          </a:prstGeom>
          <a:solidFill>
            <a:srgbClr val="C27BA0">
              <a:alpha val="43530"/>
            </a:srgbClr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222222"/>
                </a:solidFill>
                <a:latin typeface="Josefin Sans"/>
                <a:ea typeface="Josefin Sans"/>
                <a:cs typeface="Josefin Sans"/>
                <a:sym typeface="Josefin Sans"/>
              </a:rPr>
              <a:t>Referred Healthcare Providers</a:t>
            </a:r>
            <a:endParaRPr sz="700" b="1">
              <a:solidFill>
                <a:srgbClr val="22222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06" name="Google Shape;206;p27"/>
          <p:cNvCxnSpPr>
            <a:stCxn id="203" idx="3"/>
            <a:endCxn id="204" idx="2"/>
          </p:cNvCxnSpPr>
          <p:nvPr/>
        </p:nvCxnSpPr>
        <p:spPr>
          <a:xfrm rot="10800000" flipH="1">
            <a:off x="6047900" y="781854"/>
            <a:ext cx="453900" cy="471000"/>
          </a:xfrm>
          <a:prstGeom prst="bentConnector2">
            <a:avLst/>
          </a:prstGeom>
          <a:noFill/>
          <a:ln w="28575" cap="flat" cmpd="sng">
            <a:solidFill>
              <a:srgbClr val="22222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7" name="Google Shape;207;p27"/>
          <p:cNvCxnSpPr>
            <a:stCxn id="205" idx="1"/>
            <a:endCxn id="204" idx="2"/>
          </p:cNvCxnSpPr>
          <p:nvPr/>
        </p:nvCxnSpPr>
        <p:spPr>
          <a:xfrm rot="10800000">
            <a:off x="6501752" y="781908"/>
            <a:ext cx="493800" cy="471000"/>
          </a:xfrm>
          <a:prstGeom prst="bentConnector2">
            <a:avLst/>
          </a:prstGeom>
          <a:noFill/>
          <a:ln w="28575" cap="flat" cmpd="sng">
            <a:solidFill>
              <a:srgbClr val="22222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208" name="Google Shape;20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8202" y="1355327"/>
            <a:ext cx="446999" cy="452273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9" name="Google Shape;209;p27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210" name="Google Shape;210;p27"/>
          <p:cNvSpPr txBox="1"/>
          <p:nvPr/>
        </p:nvSpPr>
        <p:spPr>
          <a:xfrm>
            <a:off x="84528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Breast Cancer Plan Template</a:t>
            </a:r>
            <a:endParaRPr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50" y="1233400"/>
            <a:ext cx="7104326" cy="38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319" name="Google Shape;319;p36"/>
          <p:cNvSpPr txBox="1"/>
          <p:nvPr/>
        </p:nvSpPr>
        <p:spPr>
          <a:xfrm>
            <a:off x="83766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title"/>
          </p:nvPr>
        </p:nvSpPr>
        <p:spPr>
          <a:xfrm>
            <a:off x="550425" y="305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Breast Cancer Plan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l="20529" r="14132"/>
          <a:stretch/>
        </p:blipFill>
        <p:spPr>
          <a:xfrm>
            <a:off x="924400" y="1244500"/>
            <a:ext cx="3642538" cy="38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>
            <a:spLocks noGrp="1"/>
          </p:cNvSpPr>
          <p:nvPr>
            <p:ph type="subTitle" idx="1"/>
          </p:nvPr>
        </p:nvSpPr>
        <p:spPr>
          <a:xfrm flipH="1">
            <a:off x="1103675" y="1244910"/>
            <a:ext cx="35187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Primary Oncologist Interface</a:t>
            </a:r>
            <a:endParaRPr sz="1400" b="1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27" name="Google Shape;327;p37"/>
          <p:cNvGrpSpPr/>
          <p:nvPr/>
        </p:nvGrpSpPr>
        <p:grpSpPr>
          <a:xfrm>
            <a:off x="1021450" y="1347696"/>
            <a:ext cx="519152" cy="419605"/>
            <a:chOff x="4080875" y="1543225"/>
            <a:chExt cx="376825" cy="340450"/>
          </a:xfrm>
        </p:grpSpPr>
        <p:sp>
          <p:nvSpPr>
            <p:cNvPr id="328" name="Google Shape;328;p37"/>
            <p:cNvSpPr/>
            <p:nvPr/>
          </p:nvSpPr>
          <p:spPr>
            <a:xfrm>
              <a:off x="4080875" y="1543225"/>
              <a:ext cx="376825" cy="340450"/>
            </a:xfrm>
            <a:custGeom>
              <a:avLst/>
              <a:gdLst/>
              <a:ahLst/>
              <a:cxnLst/>
              <a:rect l="l" t="t" r="r" b="b"/>
              <a:pathLst>
                <a:path w="15073" h="13618" extrusionOk="0">
                  <a:moveTo>
                    <a:pt x="10130" y="429"/>
                  </a:moveTo>
                  <a:cubicBezTo>
                    <a:pt x="10418" y="429"/>
                    <a:pt x="10658" y="668"/>
                    <a:pt x="10658" y="956"/>
                  </a:cubicBezTo>
                  <a:cubicBezTo>
                    <a:pt x="10658" y="1250"/>
                    <a:pt x="10418" y="1486"/>
                    <a:pt x="10130" y="1486"/>
                  </a:cubicBezTo>
                  <a:cubicBezTo>
                    <a:pt x="9837" y="1486"/>
                    <a:pt x="9602" y="1250"/>
                    <a:pt x="9602" y="956"/>
                  </a:cubicBezTo>
                  <a:cubicBezTo>
                    <a:pt x="9602" y="668"/>
                    <a:pt x="9837" y="429"/>
                    <a:pt x="10130" y="429"/>
                  </a:cubicBezTo>
                  <a:close/>
                  <a:moveTo>
                    <a:pt x="3745" y="1070"/>
                  </a:moveTo>
                  <a:cubicBezTo>
                    <a:pt x="3834" y="1070"/>
                    <a:pt x="3924" y="1092"/>
                    <a:pt x="4007" y="1140"/>
                  </a:cubicBezTo>
                  <a:cubicBezTo>
                    <a:pt x="4260" y="1284"/>
                    <a:pt x="4347" y="1610"/>
                    <a:pt x="4198" y="1860"/>
                  </a:cubicBezTo>
                  <a:cubicBezTo>
                    <a:pt x="4101" y="2032"/>
                    <a:pt x="3923" y="2127"/>
                    <a:pt x="3740" y="2127"/>
                  </a:cubicBezTo>
                  <a:cubicBezTo>
                    <a:pt x="3651" y="2127"/>
                    <a:pt x="3561" y="2104"/>
                    <a:pt x="3477" y="2057"/>
                  </a:cubicBezTo>
                  <a:cubicBezTo>
                    <a:pt x="3228" y="1907"/>
                    <a:pt x="3142" y="1586"/>
                    <a:pt x="3286" y="1331"/>
                  </a:cubicBezTo>
                  <a:cubicBezTo>
                    <a:pt x="3383" y="1164"/>
                    <a:pt x="3562" y="1070"/>
                    <a:pt x="3745" y="1070"/>
                  </a:cubicBezTo>
                  <a:close/>
                  <a:moveTo>
                    <a:pt x="13876" y="5640"/>
                  </a:moveTo>
                  <a:cubicBezTo>
                    <a:pt x="14414" y="5640"/>
                    <a:pt x="14606" y="6356"/>
                    <a:pt x="14140" y="6624"/>
                  </a:cubicBezTo>
                  <a:cubicBezTo>
                    <a:pt x="14055" y="6674"/>
                    <a:pt x="13964" y="6697"/>
                    <a:pt x="13873" y="6697"/>
                  </a:cubicBezTo>
                  <a:cubicBezTo>
                    <a:pt x="13691" y="6697"/>
                    <a:pt x="13516" y="6602"/>
                    <a:pt x="13420" y="6432"/>
                  </a:cubicBezTo>
                  <a:cubicBezTo>
                    <a:pt x="13213" y="6081"/>
                    <a:pt x="13468" y="5640"/>
                    <a:pt x="13876" y="5640"/>
                  </a:cubicBezTo>
                  <a:close/>
                  <a:moveTo>
                    <a:pt x="1101" y="6922"/>
                  </a:moveTo>
                  <a:cubicBezTo>
                    <a:pt x="1643" y="6922"/>
                    <a:pt x="1835" y="7638"/>
                    <a:pt x="1369" y="7907"/>
                  </a:cubicBezTo>
                  <a:cubicBezTo>
                    <a:pt x="1286" y="7955"/>
                    <a:pt x="1195" y="7977"/>
                    <a:pt x="1105" y="7977"/>
                  </a:cubicBezTo>
                  <a:cubicBezTo>
                    <a:pt x="922" y="7977"/>
                    <a:pt x="744" y="7883"/>
                    <a:pt x="644" y="7715"/>
                  </a:cubicBezTo>
                  <a:cubicBezTo>
                    <a:pt x="442" y="7360"/>
                    <a:pt x="697" y="6922"/>
                    <a:pt x="1101" y="6922"/>
                  </a:cubicBezTo>
                  <a:close/>
                  <a:moveTo>
                    <a:pt x="11240" y="11490"/>
                  </a:moveTo>
                  <a:cubicBezTo>
                    <a:pt x="11643" y="11490"/>
                    <a:pt x="11897" y="11931"/>
                    <a:pt x="11695" y="12282"/>
                  </a:cubicBezTo>
                  <a:cubicBezTo>
                    <a:pt x="11596" y="12452"/>
                    <a:pt x="11419" y="12547"/>
                    <a:pt x="11238" y="12547"/>
                  </a:cubicBezTo>
                  <a:cubicBezTo>
                    <a:pt x="11149" y="12547"/>
                    <a:pt x="11058" y="12524"/>
                    <a:pt x="10975" y="12474"/>
                  </a:cubicBezTo>
                  <a:cubicBezTo>
                    <a:pt x="10509" y="12206"/>
                    <a:pt x="10697" y="11490"/>
                    <a:pt x="11240" y="11490"/>
                  </a:cubicBezTo>
                  <a:close/>
                  <a:moveTo>
                    <a:pt x="4851" y="12128"/>
                  </a:moveTo>
                  <a:cubicBezTo>
                    <a:pt x="5140" y="12128"/>
                    <a:pt x="5379" y="12368"/>
                    <a:pt x="5379" y="12656"/>
                  </a:cubicBezTo>
                  <a:cubicBezTo>
                    <a:pt x="5379" y="12950"/>
                    <a:pt x="5140" y="13185"/>
                    <a:pt x="4851" y="13185"/>
                  </a:cubicBezTo>
                  <a:cubicBezTo>
                    <a:pt x="4559" y="13185"/>
                    <a:pt x="4324" y="12950"/>
                    <a:pt x="4324" y="12656"/>
                  </a:cubicBezTo>
                  <a:cubicBezTo>
                    <a:pt x="4324" y="12368"/>
                    <a:pt x="4559" y="12128"/>
                    <a:pt x="4851" y="12128"/>
                  </a:cubicBezTo>
                  <a:close/>
                  <a:moveTo>
                    <a:pt x="10130" y="1"/>
                  </a:moveTo>
                  <a:cubicBezTo>
                    <a:pt x="9602" y="1"/>
                    <a:pt x="9169" y="429"/>
                    <a:pt x="9169" y="956"/>
                  </a:cubicBezTo>
                  <a:cubicBezTo>
                    <a:pt x="9169" y="1264"/>
                    <a:pt x="9314" y="1539"/>
                    <a:pt x="9540" y="1716"/>
                  </a:cubicBezTo>
                  <a:lnTo>
                    <a:pt x="9150" y="2599"/>
                  </a:lnTo>
                  <a:cubicBezTo>
                    <a:pt x="8828" y="2475"/>
                    <a:pt x="8492" y="2388"/>
                    <a:pt x="8141" y="2340"/>
                  </a:cubicBezTo>
                  <a:cubicBezTo>
                    <a:pt x="8133" y="2339"/>
                    <a:pt x="8124" y="2338"/>
                    <a:pt x="8116" y="2338"/>
                  </a:cubicBezTo>
                  <a:cubicBezTo>
                    <a:pt x="8010" y="2338"/>
                    <a:pt x="7914" y="2416"/>
                    <a:pt x="7902" y="2523"/>
                  </a:cubicBezTo>
                  <a:cubicBezTo>
                    <a:pt x="7887" y="2643"/>
                    <a:pt x="7968" y="2749"/>
                    <a:pt x="8084" y="2767"/>
                  </a:cubicBezTo>
                  <a:cubicBezTo>
                    <a:pt x="10120" y="3046"/>
                    <a:pt x="11652" y="4804"/>
                    <a:pt x="11652" y="6859"/>
                  </a:cubicBezTo>
                  <a:cubicBezTo>
                    <a:pt x="11652" y="9223"/>
                    <a:pt x="9703" y="10994"/>
                    <a:pt x="7521" y="10994"/>
                  </a:cubicBezTo>
                  <a:cubicBezTo>
                    <a:pt x="7006" y="10994"/>
                    <a:pt x="6479" y="10896"/>
                    <a:pt x="5960" y="10683"/>
                  </a:cubicBezTo>
                  <a:lnTo>
                    <a:pt x="6086" y="10395"/>
                  </a:lnTo>
                  <a:cubicBezTo>
                    <a:pt x="6133" y="10289"/>
                    <a:pt x="6086" y="10160"/>
                    <a:pt x="5975" y="10111"/>
                  </a:cubicBezTo>
                  <a:cubicBezTo>
                    <a:pt x="5948" y="10099"/>
                    <a:pt x="5918" y="10092"/>
                    <a:pt x="5889" y="10092"/>
                  </a:cubicBezTo>
                  <a:cubicBezTo>
                    <a:pt x="5807" y="10092"/>
                    <a:pt x="5728" y="10140"/>
                    <a:pt x="5692" y="10222"/>
                  </a:cubicBezTo>
                  <a:lnTo>
                    <a:pt x="5572" y="10501"/>
                  </a:lnTo>
                  <a:cubicBezTo>
                    <a:pt x="4433" y="9885"/>
                    <a:pt x="3612" y="8761"/>
                    <a:pt x="3430" y="7431"/>
                  </a:cubicBezTo>
                  <a:lnTo>
                    <a:pt x="3728" y="7398"/>
                  </a:lnTo>
                  <a:cubicBezTo>
                    <a:pt x="3843" y="7389"/>
                    <a:pt x="3929" y="7278"/>
                    <a:pt x="3920" y="7163"/>
                  </a:cubicBezTo>
                  <a:cubicBezTo>
                    <a:pt x="3906" y="7051"/>
                    <a:pt x="3814" y="6969"/>
                    <a:pt x="3704" y="6969"/>
                  </a:cubicBezTo>
                  <a:cubicBezTo>
                    <a:pt x="3696" y="6969"/>
                    <a:pt x="3688" y="6969"/>
                    <a:pt x="3679" y="6970"/>
                  </a:cubicBezTo>
                  <a:lnTo>
                    <a:pt x="3391" y="7004"/>
                  </a:lnTo>
                  <a:cubicBezTo>
                    <a:pt x="3348" y="5649"/>
                    <a:pt x="3943" y="4420"/>
                    <a:pt x="4938" y="3627"/>
                  </a:cubicBezTo>
                  <a:lnTo>
                    <a:pt x="5102" y="3849"/>
                  </a:lnTo>
                  <a:cubicBezTo>
                    <a:pt x="5142" y="3906"/>
                    <a:pt x="5207" y="3936"/>
                    <a:pt x="5273" y="3936"/>
                  </a:cubicBezTo>
                  <a:cubicBezTo>
                    <a:pt x="5316" y="3936"/>
                    <a:pt x="5361" y="3923"/>
                    <a:pt x="5399" y="3896"/>
                  </a:cubicBezTo>
                  <a:cubicBezTo>
                    <a:pt x="5495" y="3824"/>
                    <a:pt x="5519" y="3690"/>
                    <a:pt x="5447" y="3594"/>
                  </a:cubicBezTo>
                  <a:lnTo>
                    <a:pt x="5288" y="3377"/>
                  </a:lnTo>
                  <a:cubicBezTo>
                    <a:pt x="5827" y="3031"/>
                    <a:pt x="6450" y="2811"/>
                    <a:pt x="7128" y="2749"/>
                  </a:cubicBezTo>
                  <a:cubicBezTo>
                    <a:pt x="7248" y="2734"/>
                    <a:pt x="7334" y="2628"/>
                    <a:pt x="7325" y="2513"/>
                  </a:cubicBezTo>
                  <a:cubicBezTo>
                    <a:pt x="7315" y="2399"/>
                    <a:pt x="7221" y="2316"/>
                    <a:pt x="7109" y="2316"/>
                  </a:cubicBezTo>
                  <a:cubicBezTo>
                    <a:pt x="7103" y="2316"/>
                    <a:pt x="7097" y="2316"/>
                    <a:pt x="7090" y="2317"/>
                  </a:cubicBezTo>
                  <a:cubicBezTo>
                    <a:pt x="6350" y="2388"/>
                    <a:pt x="5649" y="2634"/>
                    <a:pt x="5038" y="3031"/>
                  </a:cubicBezTo>
                  <a:lnTo>
                    <a:pt x="4457" y="2239"/>
                  </a:lnTo>
                  <a:cubicBezTo>
                    <a:pt x="4861" y="1783"/>
                    <a:pt x="4750" y="1072"/>
                    <a:pt x="4222" y="770"/>
                  </a:cubicBezTo>
                  <a:cubicBezTo>
                    <a:pt x="4071" y="681"/>
                    <a:pt x="3906" y="639"/>
                    <a:pt x="3742" y="639"/>
                  </a:cubicBezTo>
                  <a:cubicBezTo>
                    <a:pt x="3411" y="639"/>
                    <a:pt x="3088" y="812"/>
                    <a:pt x="2911" y="1120"/>
                  </a:cubicBezTo>
                  <a:cubicBezTo>
                    <a:pt x="2522" y="1791"/>
                    <a:pt x="3051" y="2557"/>
                    <a:pt x="3736" y="2557"/>
                  </a:cubicBezTo>
                  <a:cubicBezTo>
                    <a:pt x="3855" y="2557"/>
                    <a:pt x="3978" y="2534"/>
                    <a:pt x="4102" y="2484"/>
                  </a:cubicBezTo>
                  <a:lnTo>
                    <a:pt x="4688" y="3281"/>
                  </a:lnTo>
                  <a:cubicBezTo>
                    <a:pt x="3550" y="4184"/>
                    <a:pt x="2901" y="5573"/>
                    <a:pt x="2963" y="7047"/>
                  </a:cubicBezTo>
                  <a:lnTo>
                    <a:pt x="2012" y="7148"/>
                  </a:lnTo>
                  <a:cubicBezTo>
                    <a:pt x="1869" y="6709"/>
                    <a:pt x="1486" y="6491"/>
                    <a:pt x="1104" y="6491"/>
                  </a:cubicBezTo>
                  <a:cubicBezTo>
                    <a:pt x="703" y="6491"/>
                    <a:pt x="303" y="6729"/>
                    <a:pt x="178" y="7201"/>
                  </a:cubicBezTo>
                  <a:cubicBezTo>
                    <a:pt x="1" y="7854"/>
                    <a:pt x="521" y="8407"/>
                    <a:pt x="1105" y="8407"/>
                  </a:cubicBezTo>
                  <a:cubicBezTo>
                    <a:pt x="1263" y="8407"/>
                    <a:pt x="1425" y="8366"/>
                    <a:pt x="1580" y="8276"/>
                  </a:cubicBezTo>
                  <a:cubicBezTo>
                    <a:pt x="1835" y="8132"/>
                    <a:pt x="2012" y="7883"/>
                    <a:pt x="2052" y="7580"/>
                  </a:cubicBezTo>
                  <a:lnTo>
                    <a:pt x="3003" y="7475"/>
                  </a:lnTo>
                  <a:cubicBezTo>
                    <a:pt x="3204" y="8959"/>
                    <a:pt x="4122" y="10222"/>
                    <a:pt x="5394" y="10894"/>
                  </a:cubicBezTo>
                  <a:lnTo>
                    <a:pt x="5029" y="11716"/>
                  </a:lnTo>
                  <a:cubicBezTo>
                    <a:pt x="4971" y="11705"/>
                    <a:pt x="4914" y="11701"/>
                    <a:pt x="4851" y="11701"/>
                  </a:cubicBezTo>
                  <a:cubicBezTo>
                    <a:pt x="4324" y="11701"/>
                    <a:pt x="3891" y="12128"/>
                    <a:pt x="3891" y="12656"/>
                  </a:cubicBezTo>
                  <a:cubicBezTo>
                    <a:pt x="3891" y="13185"/>
                    <a:pt x="4324" y="13618"/>
                    <a:pt x="4851" y="13618"/>
                  </a:cubicBezTo>
                  <a:cubicBezTo>
                    <a:pt x="5379" y="13618"/>
                    <a:pt x="5807" y="13185"/>
                    <a:pt x="5807" y="12656"/>
                  </a:cubicBezTo>
                  <a:cubicBezTo>
                    <a:pt x="5807" y="12345"/>
                    <a:pt x="5658" y="12066"/>
                    <a:pt x="5423" y="11893"/>
                  </a:cubicBezTo>
                  <a:lnTo>
                    <a:pt x="5783" y="11077"/>
                  </a:lnTo>
                  <a:cubicBezTo>
                    <a:pt x="6321" y="11297"/>
                    <a:pt x="6907" y="11417"/>
                    <a:pt x="7522" y="11417"/>
                  </a:cubicBezTo>
                  <a:cubicBezTo>
                    <a:pt x="8434" y="11417"/>
                    <a:pt x="9285" y="11149"/>
                    <a:pt x="9995" y="10688"/>
                  </a:cubicBezTo>
                  <a:lnTo>
                    <a:pt x="10514" y="11394"/>
                  </a:lnTo>
                  <a:cubicBezTo>
                    <a:pt x="10307" y="11629"/>
                    <a:pt x="10225" y="11951"/>
                    <a:pt x="10312" y="12268"/>
                  </a:cubicBezTo>
                  <a:cubicBezTo>
                    <a:pt x="10434" y="12726"/>
                    <a:pt x="10837" y="12978"/>
                    <a:pt x="11243" y="12978"/>
                  </a:cubicBezTo>
                  <a:cubicBezTo>
                    <a:pt x="11559" y="12978"/>
                    <a:pt x="11878" y="12825"/>
                    <a:pt x="12065" y="12498"/>
                  </a:cubicBezTo>
                  <a:cubicBezTo>
                    <a:pt x="12455" y="11823"/>
                    <a:pt x="11927" y="11059"/>
                    <a:pt x="11243" y="11059"/>
                  </a:cubicBezTo>
                  <a:cubicBezTo>
                    <a:pt x="11119" y="11059"/>
                    <a:pt x="10989" y="11084"/>
                    <a:pt x="10859" y="11139"/>
                  </a:cubicBezTo>
                  <a:lnTo>
                    <a:pt x="10346" y="10437"/>
                  </a:lnTo>
                  <a:cubicBezTo>
                    <a:pt x="11489" y="9530"/>
                    <a:pt x="12167" y="8114"/>
                    <a:pt x="12075" y="6582"/>
                  </a:cubicBezTo>
                  <a:lnTo>
                    <a:pt x="12969" y="6480"/>
                  </a:lnTo>
                  <a:cubicBezTo>
                    <a:pt x="13107" y="6870"/>
                    <a:pt x="13468" y="7129"/>
                    <a:pt x="13876" y="7129"/>
                  </a:cubicBezTo>
                  <a:cubicBezTo>
                    <a:pt x="14616" y="7129"/>
                    <a:pt x="15073" y="6327"/>
                    <a:pt x="14707" y="5688"/>
                  </a:cubicBezTo>
                  <a:cubicBezTo>
                    <a:pt x="14518" y="5362"/>
                    <a:pt x="14200" y="5211"/>
                    <a:pt x="13883" y="5211"/>
                  </a:cubicBezTo>
                  <a:cubicBezTo>
                    <a:pt x="13434" y="5211"/>
                    <a:pt x="12990" y="5515"/>
                    <a:pt x="12925" y="6053"/>
                  </a:cubicBezTo>
                  <a:lnTo>
                    <a:pt x="12027" y="6149"/>
                  </a:lnTo>
                  <a:cubicBezTo>
                    <a:pt x="11797" y="4689"/>
                    <a:pt x="10874" y="3430"/>
                    <a:pt x="9544" y="2772"/>
                  </a:cubicBezTo>
                  <a:lnTo>
                    <a:pt x="9933" y="1898"/>
                  </a:lnTo>
                  <a:cubicBezTo>
                    <a:pt x="9999" y="1912"/>
                    <a:pt x="10064" y="1919"/>
                    <a:pt x="10129" y="1919"/>
                  </a:cubicBezTo>
                  <a:cubicBezTo>
                    <a:pt x="10645" y="1919"/>
                    <a:pt x="11085" y="1494"/>
                    <a:pt x="11085" y="956"/>
                  </a:cubicBezTo>
                  <a:cubicBezTo>
                    <a:pt x="11085" y="429"/>
                    <a:pt x="10658" y="1"/>
                    <a:pt x="10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4232525" y="1742675"/>
              <a:ext cx="47075" cy="47100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428"/>
                  </a:moveTo>
                  <a:cubicBezTo>
                    <a:pt x="1226" y="428"/>
                    <a:pt x="1451" y="659"/>
                    <a:pt x="1451" y="942"/>
                  </a:cubicBezTo>
                  <a:cubicBezTo>
                    <a:pt x="1451" y="1220"/>
                    <a:pt x="1226" y="1451"/>
                    <a:pt x="942" y="1451"/>
                  </a:cubicBezTo>
                  <a:cubicBezTo>
                    <a:pt x="659" y="1451"/>
                    <a:pt x="428" y="1220"/>
                    <a:pt x="428" y="942"/>
                  </a:cubicBezTo>
                  <a:cubicBezTo>
                    <a:pt x="428" y="659"/>
                    <a:pt x="659" y="428"/>
                    <a:pt x="942" y="428"/>
                  </a:cubicBezTo>
                  <a:close/>
                  <a:moveTo>
                    <a:pt x="942" y="1"/>
                  </a:moveTo>
                  <a:cubicBezTo>
                    <a:pt x="423" y="1"/>
                    <a:pt x="0" y="424"/>
                    <a:pt x="0" y="942"/>
                  </a:cubicBezTo>
                  <a:cubicBezTo>
                    <a:pt x="0" y="1461"/>
                    <a:pt x="423" y="1883"/>
                    <a:pt x="942" y="1883"/>
                  </a:cubicBezTo>
                  <a:cubicBezTo>
                    <a:pt x="1461" y="1883"/>
                    <a:pt x="1883" y="1461"/>
                    <a:pt x="1883" y="942"/>
                  </a:cubicBezTo>
                  <a:cubicBezTo>
                    <a:pt x="1883" y="424"/>
                    <a:pt x="1461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4291100" y="17111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26" y="428"/>
                  </a:moveTo>
                  <a:cubicBezTo>
                    <a:pt x="736" y="428"/>
                    <a:pt x="823" y="519"/>
                    <a:pt x="823" y="625"/>
                  </a:cubicBezTo>
                  <a:cubicBezTo>
                    <a:pt x="823" y="736"/>
                    <a:pt x="736" y="822"/>
                    <a:pt x="626" y="822"/>
                  </a:cubicBezTo>
                  <a:cubicBezTo>
                    <a:pt x="520" y="822"/>
                    <a:pt x="429" y="736"/>
                    <a:pt x="429" y="625"/>
                  </a:cubicBezTo>
                  <a:cubicBezTo>
                    <a:pt x="429" y="519"/>
                    <a:pt x="520" y="428"/>
                    <a:pt x="626" y="428"/>
                  </a:cubicBezTo>
                  <a:close/>
                  <a:moveTo>
                    <a:pt x="626" y="0"/>
                  </a:moveTo>
                  <a:cubicBezTo>
                    <a:pt x="280" y="0"/>
                    <a:pt x="1" y="279"/>
                    <a:pt x="1" y="625"/>
                  </a:cubicBezTo>
                  <a:cubicBezTo>
                    <a:pt x="1" y="971"/>
                    <a:pt x="280" y="1255"/>
                    <a:pt x="626" y="1255"/>
                  </a:cubicBezTo>
                  <a:cubicBezTo>
                    <a:pt x="971" y="1255"/>
                    <a:pt x="1255" y="971"/>
                    <a:pt x="1255" y="625"/>
                  </a:cubicBezTo>
                  <a:cubicBezTo>
                    <a:pt x="1255" y="279"/>
                    <a:pt x="971" y="0"/>
                    <a:pt x="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4196725" y="1706050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8" y="433"/>
                  </a:moveTo>
                  <a:cubicBezTo>
                    <a:pt x="641" y="433"/>
                    <a:pt x="703" y="491"/>
                    <a:pt x="703" y="568"/>
                  </a:cubicBezTo>
                  <a:cubicBezTo>
                    <a:pt x="703" y="639"/>
                    <a:pt x="641" y="703"/>
                    <a:pt x="568" y="703"/>
                  </a:cubicBezTo>
                  <a:cubicBezTo>
                    <a:pt x="491" y="703"/>
                    <a:pt x="433" y="639"/>
                    <a:pt x="433" y="568"/>
                  </a:cubicBezTo>
                  <a:cubicBezTo>
                    <a:pt x="433" y="491"/>
                    <a:pt x="491" y="433"/>
                    <a:pt x="568" y="433"/>
                  </a:cubicBezTo>
                  <a:close/>
                  <a:moveTo>
                    <a:pt x="568" y="1"/>
                  </a:moveTo>
                  <a:cubicBezTo>
                    <a:pt x="256" y="1"/>
                    <a:pt x="1" y="255"/>
                    <a:pt x="1" y="568"/>
                  </a:cubicBezTo>
                  <a:cubicBezTo>
                    <a:pt x="1" y="880"/>
                    <a:pt x="256" y="1129"/>
                    <a:pt x="568" y="1129"/>
                  </a:cubicBezTo>
                  <a:cubicBezTo>
                    <a:pt x="880" y="1129"/>
                    <a:pt x="1130" y="880"/>
                    <a:pt x="1130" y="568"/>
                  </a:cubicBezTo>
                  <a:cubicBezTo>
                    <a:pt x="1130" y="255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4291000" y="1654300"/>
              <a:ext cx="34475" cy="34500"/>
            </a:xfrm>
            <a:custGeom>
              <a:avLst/>
              <a:gdLst/>
              <a:ahLst/>
              <a:cxnLst/>
              <a:rect l="l" t="t" r="r" b="b"/>
              <a:pathLst>
                <a:path w="1379" h="1380" extrusionOk="0">
                  <a:moveTo>
                    <a:pt x="692" y="433"/>
                  </a:moveTo>
                  <a:cubicBezTo>
                    <a:pt x="831" y="433"/>
                    <a:pt x="947" y="548"/>
                    <a:pt x="947" y="687"/>
                  </a:cubicBezTo>
                  <a:cubicBezTo>
                    <a:pt x="947" y="831"/>
                    <a:pt x="831" y="947"/>
                    <a:pt x="692" y="947"/>
                  </a:cubicBezTo>
                  <a:cubicBezTo>
                    <a:pt x="548" y="947"/>
                    <a:pt x="433" y="831"/>
                    <a:pt x="433" y="687"/>
                  </a:cubicBezTo>
                  <a:cubicBezTo>
                    <a:pt x="433" y="548"/>
                    <a:pt x="548" y="433"/>
                    <a:pt x="692" y="433"/>
                  </a:cubicBezTo>
                  <a:close/>
                  <a:moveTo>
                    <a:pt x="692" y="0"/>
                  </a:moveTo>
                  <a:cubicBezTo>
                    <a:pt x="313" y="0"/>
                    <a:pt x="0" y="308"/>
                    <a:pt x="0" y="687"/>
                  </a:cubicBezTo>
                  <a:cubicBezTo>
                    <a:pt x="0" y="1067"/>
                    <a:pt x="313" y="1379"/>
                    <a:pt x="692" y="1379"/>
                  </a:cubicBezTo>
                  <a:cubicBezTo>
                    <a:pt x="1071" y="1379"/>
                    <a:pt x="1379" y="1067"/>
                    <a:pt x="1379" y="687"/>
                  </a:cubicBezTo>
                  <a:cubicBezTo>
                    <a:pt x="1379" y="308"/>
                    <a:pt x="1071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4303250" y="1754225"/>
              <a:ext cx="15400" cy="14275"/>
            </a:xfrm>
            <a:custGeom>
              <a:avLst/>
              <a:gdLst/>
              <a:ahLst/>
              <a:cxnLst/>
              <a:rect l="l" t="t" r="r" b="b"/>
              <a:pathLst>
                <a:path w="616" h="571" extrusionOk="0">
                  <a:moveTo>
                    <a:pt x="379" y="1"/>
                  </a:moveTo>
                  <a:cubicBezTo>
                    <a:pt x="325" y="1"/>
                    <a:pt x="269" y="21"/>
                    <a:pt x="226" y="62"/>
                  </a:cubicBezTo>
                  <a:lnTo>
                    <a:pt x="87" y="206"/>
                  </a:lnTo>
                  <a:cubicBezTo>
                    <a:pt x="0" y="288"/>
                    <a:pt x="0" y="423"/>
                    <a:pt x="87" y="509"/>
                  </a:cubicBezTo>
                  <a:cubicBezTo>
                    <a:pt x="128" y="550"/>
                    <a:pt x="183" y="571"/>
                    <a:pt x="238" y="571"/>
                  </a:cubicBezTo>
                  <a:cubicBezTo>
                    <a:pt x="294" y="571"/>
                    <a:pt x="349" y="550"/>
                    <a:pt x="390" y="509"/>
                  </a:cubicBezTo>
                  <a:lnTo>
                    <a:pt x="529" y="370"/>
                  </a:lnTo>
                  <a:cubicBezTo>
                    <a:pt x="616" y="283"/>
                    <a:pt x="616" y="149"/>
                    <a:pt x="529" y="62"/>
                  </a:cubicBezTo>
                  <a:cubicBezTo>
                    <a:pt x="488" y="21"/>
                    <a:pt x="434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4265175" y="1709375"/>
              <a:ext cx="15650" cy="14150"/>
            </a:xfrm>
            <a:custGeom>
              <a:avLst/>
              <a:gdLst/>
              <a:ahLst/>
              <a:cxnLst/>
              <a:rect l="l" t="t" r="r" b="b"/>
              <a:pathLst>
                <a:path w="626" h="566" extrusionOk="0">
                  <a:moveTo>
                    <a:pt x="240" y="1"/>
                  </a:moveTo>
                  <a:cubicBezTo>
                    <a:pt x="181" y="1"/>
                    <a:pt x="123" y="24"/>
                    <a:pt x="82" y="69"/>
                  </a:cubicBezTo>
                  <a:cubicBezTo>
                    <a:pt x="0" y="160"/>
                    <a:pt x="6" y="295"/>
                    <a:pt x="97" y="377"/>
                  </a:cubicBezTo>
                  <a:lnTo>
                    <a:pt x="241" y="512"/>
                  </a:lnTo>
                  <a:cubicBezTo>
                    <a:pt x="284" y="548"/>
                    <a:pt x="337" y="566"/>
                    <a:pt x="389" y="566"/>
                  </a:cubicBezTo>
                  <a:cubicBezTo>
                    <a:pt x="447" y="566"/>
                    <a:pt x="505" y="543"/>
                    <a:pt x="548" y="497"/>
                  </a:cubicBezTo>
                  <a:cubicBezTo>
                    <a:pt x="625" y="406"/>
                    <a:pt x="621" y="271"/>
                    <a:pt x="534" y="189"/>
                  </a:cubicBezTo>
                  <a:lnTo>
                    <a:pt x="385" y="56"/>
                  </a:lnTo>
                  <a:cubicBezTo>
                    <a:pt x="345" y="19"/>
                    <a:pt x="292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4220775" y="1654325"/>
              <a:ext cx="49475" cy="52250"/>
            </a:xfrm>
            <a:custGeom>
              <a:avLst/>
              <a:gdLst/>
              <a:ahLst/>
              <a:cxnLst/>
              <a:rect l="l" t="t" r="r" b="b"/>
              <a:pathLst>
                <a:path w="1979" h="2090" extrusionOk="0">
                  <a:moveTo>
                    <a:pt x="1058" y="0"/>
                  </a:moveTo>
                  <a:cubicBezTo>
                    <a:pt x="524" y="0"/>
                    <a:pt x="0" y="400"/>
                    <a:pt x="0" y="1043"/>
                  </a:cubicBezTo>
                  <a:cubicBezTo>
                    <a:pt x="0" y="1680"/>
                    <a:pt x="522" y="2090"/>
                    <a:pt x="1058" y="2090"/>
                  </a:cubicBezTo>
                  <a:cubicBezTo>
                    <a:pt x="1341" y="2090"/>
                    <a:pt x="1628" y="1975"/>
                    <a:pt x="1844" y="1719"/>
                  </a:cubicBezTo>
                  <a:cubicBezTo>
                    <a:pt x="1921" y="1628"/>
                    <a:pt x="1911" y="1493"/>
                    <a:pt x="1820" y="1417"/>
                  </a:cubicBezTo>
                  <a:cubicBezTo>
                    <a:pt x="1779" y="1382"/>
                    <a:pt x="1729" y="1365"/>
                    <a:pt x="1679" y="1365"/>
                  </a:cubicBezTo>
                  <a:cubicBezTo>
                    <a:pt x="1618" y="1365"/>
                    <a:pt x="1557" y="1390"/>
                    <a:pt x="1512" y="1440"/>
                  </a:cubicBezTo>
                  <a:cubicBezTo>
                    <a:pt x="1387" y="1591"/>
                    <a:pt x="1219" y="1659"/>
                    <a:pt x="1054" y="1659"/>
                  </a:cubicBezTo>
                  <a:cubicBezTo>
                    <a:pt x="739" y="1659"/>
                    <a:pt x="432" y="1416"/>
                    <a:pt x="432" y="1043"/>
                  </a:cubicBezTo>
                  <a:cubicBezTo>
                    <a:pt x="432" y="665"/>
                    <a:pt x="741" y="430"/>
                    <a:pt x="1055" y="430"/>
                  </a:cubicBezTo>
                  <a:cubicBezTo>
                    <a:pt x="1241" y="430"/>
                    <a:pt x="1429" y="512"/>
                    <a:pt x="1556" y="697"/>
                  </a:cubicBezTo>
                  <a:cubicBezTo>
                    <a:pt x="1598" y="759"/>
                    <a:pt x="1664" y="792"/>
                    <a:pt x="1732" y="792"/>
                  </a:cubicBezTo>
                  <a:cubicBezTo>
                    <a:pt x="1773" y="792"/>
                    <a:pt x="1816" y="780"/>
                    <a:pt x="1854" y="754"/>
                  </a:cubicBezTo>
                  <a:cubicBezTo>
                    <a:pt x="1949" y="686"/>
                    <a:pt x="1978" y="553"/>
                    <a:pt x="1911" y="456"/>
                  </a:cubicBezTo>
                  <a:cubicBezTo>
                    <a:pt x="1695" y="141"/>
                    <a:pt x="1375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37"/>
          <p:cNvSpPr txBox="1"/>
          <p:nvPr/>
        </p:nvSpPr>
        <p:spPr>
          <a:xfrm>
            <a:off x="1520012" y="2666905"/>
            <a:ext cx="80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100</a:t>
            </a:r>
            <a:endParaRPr sz="6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827" y="1691027"/>
            <a:ext cx="2552543" cy="342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5606" y="4527521"/>
            <a:ext cx="745142" cy="27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85606" y="4765460"/>
            <a:ext cx="745147" cy="34544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/>
          <p:nvPr/>
        </p:nvSpPr>
        <p:spPr>
          <a:xfrm>
            <a:off x="5338012" y="2074925"/>
            <a:ext cx="3078600" cy="267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4294967295"/>
          </p:nvPr>
        </p:nvSpPr>
        <p:spPr>
          <a:xfrm flipH="1">
            <a:off x="4803297" y="3860215"/>
            <a:ext cx="2467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Shared Calendar</a:t>
            </a:r>
            <a:endParaRPr sz="1100" b="1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42" name="Google Shape;342;p37"/>
          <p:cNvGrpSpPr/>
          <p:nvPr/>
        </p:nvGrpSpPr>
        <p:grpSpPr>
          <a:xfrm>
            <a:off x="5124600" y="1381431"/>
            <a:ext cx="303650" cy="348001"/>
            <a:chOff x="4690500" y="1516275"/>
            <a:chExt cx="350150" cy="367400"/>
          </a:xfrm>
        </p:grpSpPr>
        <p:sp>
          <p:nvSpPr>
            <p:cNvPr id="343" name="Google Shape;343;p37"/>
            <p:cNvSpPr/>
            <p:nvPr/>
          </p:nvSpPr>
          <p:spPr>
            <a:xfrm>
              <a:off x="4690500" y="1516275"/>
              <a:ext cx="350150" cy="367400"/>
            </a:xfrm>
            <a:custGeom>
              <a:avLst/>
              <a:gdLst/>
              <a:ahLst/>
              <a:cxnLst/>
              <a:rect l="l" t="t" r="r" b="b"/>
              <a:pathLst>
                <a:path w="14006" h="14696" extrusionOk="0">
                  <a:moveTo>
                    <a:pt x="9409" y="565"/>
                  </a:moveTo>
                  <a:lnTo>
                    <a:pt x="10115" y="815"/>
                  </a:lnTo>
                  <a:lnTo>
                    <a:pt x="9851" y="1550"/>
                  </a:lnTo>
                  <a:lnTo>
                    <a:pt x="9149" y="1300"/>
                  </a:lnTo>
                  <a:lnTo>
                    <a:pt x="9409" y="565"/>
                  </a:lnTo>
                  <a:close/>
                  <a:moveTo>
                    <a:pt x="9851" y="3750"/>
                  </a:moveTo>
                  <a:lnTo>
                    <a:pt x="10187" y="3870"/>
                  </a:lnTo>
                  <a:cubicBezTo>
                    <a:pt x="10202" y="3874"/>
                    <a:pt x="10211" y="3889"/>
                    <a:pt x="10206" y="3903"/>
                  </a:cubicBezTo>
                  <a:cubicBezTo>
                    <a:pt x="10202" y="3908"/>
                    <a:pt x="9688" y="5363"/>
                    <a:pt x="9688" y="5368"/>
                  </a:cubicBezTo>
                  <a:cubicBezTo>
                    <a:pt x="9684" y="5379"/>
                    <a:pt x="9675" y="5385"/>
                    <a:pt x="9664" y="5385"/>
                  </a:cubicBezTo>
                  <a:cubicBezTo>
                    <a:pt x="9661" y="5385"/>
                    <a:pt x="9658" y="5384"/>
                    <a:pt x="9654" y="5383"/>
                  </a:cubicBezTo>
                  <a:lnTo>
                    <a:pt x="9313" y="5262"/>
                  </a:lnTo>
                  <a:cubicBezTo>
                    <a:pt x="9539" y="4623"/>
                    <a:pt x="9832" y="3803"/>
                    <a:pt x="9851" y="3750"/>
                  </a:cubicBezTo>
                  <a:close/>
                  <a:moveTo>
                    <a:pt x="8595" y="1563"/>
                  </a:moveTo>
                  <a:cubicBezTo>
                    <a:pt x="8599" y="1563"/>
                    <a:pt x="8603" y="1563"/>
                    <a:pt x="8606" y="1564"/>
                  </a:cubicBezTo>
                  <a:cubicBezTo>
                    <a:pt x="8808" y="1637"/>
                    <a:pt x="9769" y="1977"/>
                    <a:pt x="9947" y="2040"/>
                  </a:cubicBezTo>
                  <a:cubicBezTo>
                    <a:pt x="9971" y="2049"/>
                    <a:pt x="9985" y="2078"/>
                    <a:pt x="9976" y="2102"/>
                  </a:cubicBezTo>
                  <a:cubicBezTo>
                    <a:pt x="9932" y="2218"/>
                    <a:pt x="8679" y="5767"/>
                    <a:pt x="8497" y="6276"/>
                  </a:cubicBezTo>
                  <a:cubicBezTo>
                    <a:pt x="8492" y="6295"/>
                    <a:pt x="8473" y="6308"/>
                    <a:pt x="8454" y="6308"/>
                  </a:cubicBezTo>
                  <a:cubicBezTo>
                    <a:pt x="8449" y="6308"/>
                    <a:pt x="8444" y="6307"/>
                    <a:pt x="8439" y="6305"/>
                  </a:cubicBezTo>
                  <a:cubicBezTo>
                    <a:pt x="8136" y="6199"/>
                    <a:pt x="8203" y="6219"/>
                    <a:pt x="8045" y="6166"/>
                  </a:cubicBezTo>
                  <a:cubicBezTo>
                    <a:pt x="8151" y="5800"/>
                    <a:pt x="8203" y="5406"/>
                    <a:pt x="8203" y="5018"/>
                  </a:cubicBezTo>
                  <a:cubicBezTo>
                    <a:pt x="8203" y="4479"/>
                    <a:pt x="8098" y="3947"/>
                    <a:pt x="7892" y="3447"/>
                  </a:cubicBezTo>
                  <a:lnTo>
                    <a:pt x="8544" y="1598"/>
                  </a:lnTo>
                  <a:cubicBezTo>
                    <a:pt x="8553" y="1573"/>
                    <a:pt x="8574" y="1563"/>
                    <a:pt x="8595" y="1563"/>
                  </a:cubicBezTo>
                  <a:close/>
                  <a:moveTo>
                    <a:pt x="10446" y="4519"/>
                  </a:moveTo>
                  <a:lnTo>
                    <a:pt x="10975" y="4940"/>
                  </a:lnTo>
                  <a:cubicBezTo>
                    <a:pt x="11532" y="5392"/>
                    <a:pt x="11853" y="6060"/>
                    <a:pt x="11853" y="6776"/>
                  </a:cubicBezTo>
                  <a:lnTo>
                    <a:pt x="11853" y="7625"/>
                  </a:lnTo>
                  <a:lnTo>
                    <a:pt x="10989" y="7625"/>
                  </a:lnTo>
                  <a:lnTo>
                    <a:pt x="10989" y="6776"/>
                  </a:lnTo>
                  <a:cubicBezTo>
                    <a:pt x="10989" y="6324"/>
                    <a:pt x="10787" y="5902"/>
                    <a:pt x="10432" y="5618"/>
                  </a:cubicBezTo>
                  <a:lnTo>
                    <a:pt x="10139" y="5388"/>
                  </a:lnTo>
                  <a:lnTo>
                    <a:pt x="10446" y="4519"/>
                  </a:lnTo>
                  <a:close/>
                  <a:moveTo>
                    <a:pt x="7901" y="6569"/>
                  </a:moveTo>
                  <a:cubicBezTo>
                    <a:pt x="7983" y="6598"/>
                    <a:pt x="7954" y="6588"/>
                    <a:pt x="8036" y="6616"/>
                  </a:cubicBezTo>
                  <a:lnTo>
                    <a:pt x="7522" y="8063"/>
                  </a:lnTo>
                  <a:lnTo>
                    <a:pt x="7032" y="7890"/>
                  </a:lnTo>
                  <a:cubicBezTo>
                    <a:pt x="7402" y="7510"/>
                    <a:pt x="7704" y="7054"/>
                    <a:pt x="7901" y="6569"/>
                  </a:cubicBezTo>
                  <a:close/>
                  <a:moveTo>
                    <a:pt x="6671" y="8216"/>
                  </a:moveTo>
                  <a:lnTo>
                    <a:pt x="7378" y="8467"/>
                  </a:lnTo>
                  <a:lnTo>
                    <a:pt x="7291" y="8711"/>
                  </a:lnTo>
                  <a:cubicBezTo>
                    <a:pt x="7287" y="8723"/>
                    <a:pt x="7273" y="8732"/>
                    <a:pt x="7260" y="8732"/>
                  </a:cubicBezTo>
                  <a:cubicBezTo>
                    <a:pt x="7257" y="8732"/>
                    <a:pt x="7255" y="8731"/>
                    <a:pt x="7252" y="8731"/>
                  </a:cubicBezTo>
                  <a:lnTo>
                    <a:pt x="6493" y="8461"/>
                  </a:lnTo>
                  <a:cubicBezTo>
                    <a:pt x="6480" y="8456"/>
                    <a:pt x="6469" y="8438"/>
                    <a:pt x="6474" y="8423"/>
                  </a:cubicBezTo>
                  <a:lnTo>
                    <a:pt x="6503" y="8346"/>
                  </a:lnTo>
                  <a:cubicBezTo>
                    <a:pt x="6556" y="8307"/>
                    <a:pt x="6618" y="8259"/>
                    <a:pt x="6671" y="8216"/>
                  </a:cubicBezTo>
                  <a:close/>
                  <a:moveTo>
                    <a:pt x="8007" y="10478"/>
                  </a:moveTo>
                  <a:lnTo>
                    <a:pt x="8007" y="11041"/>
                  </a:lnTo>
                  <a:lnTo>
                    <a:pt x="5955" y="11041"/>
                  </a:lnTo>
                  <a:cubicBezTo>
                    <a:pt x="5926" y="11041"/>
                    <a:pt x="5903" y="11021"/>
                    <a:pt x="5903" y="10992"/>
                  </a:cubicBezTo>
                  <a:lnTo>
                    <a:pt x="5903" y="10478"/>
                  </a:lnTo>
                  <a:close/>
                  <a:moveTo>
                    <a:pt x="9515" y="10478"/>
                  </a:moveTo>
                  <a:lnTo>
                    <a:pt x="9515" y="12275"/>
                  </a:lnTo>
                  <a:lnTo>
                    <a:pt x="9304" y="12275"/>
                  </a:lnTo>
                  <a:lnTo>
                    <a:pt x="8439" y="11185"/>
                  </a:lnTo>
                  <a:lnTo>
                    <a:pt x="8439" y="10478"/>
                  </a:lnTo>
                  <a:close/>
                  <a:moveTo>
                    <a:pt x="13530" y="12707"/>
                  </a:moveTo>
                  <a:cubicBezTo>
                    <a:pt x="13554" y="12707"/>
                    <a:pt x="13573" y="12726"/>
                    <a:pt x="13573" y="12750"/>
                  </a:cubicBezTo>
                  <a:lnTo>
                    <a:pt x="13573" y="13226"/>
                  </a:lnTo>
                  <a:cubicBezTo>
                    <a:pt x="13573" y="13250"/>
                    <a:pt x="13554" y="13269"/>
                    <a:pt x="13530" y="13269"/>
                  </a:cubicBezTo>
                  <a:lnTo>
                    <a:pt x="5316" y="13269"/>
                  </a:lnTo>
                  <a:cubicBezTo>
                    <a:pt x="5298" y="13269"/>
                    <a:pt x="5278" y="13250"/>
                    <a:pt x="5278" y="13226"/>
                  </a:cubicBezTo>
                  <a:lnTo>
                    <a:pt x="5278" y="12750"/>
                  </a:lnTo>
                  <a:cubicBezTo>
                    <a:pt x="5278" y="12726"/>
                    <a:pt x="5298" y="12707"/>
                    <a:pt x="5316" y="12707"/>
                  </a:cubicBezTo>
                  <a:close/>
                  <a:moveTo>
                    <a:pt x="12766" y="13701"/>
                  </a:moveTo>
                  <a:lnTo>
                    <a:pt x="12766" y="13960"/>
                  </a:lnTo>
                  <a:cubicBezTo>
                    <a:pt x="12766" y="14129"/>
                    <a:pt x="12627" y="14263"/>
                    <a:pt x="12463" y="14263"/>
                  </a:cubicBezTo>
                  <a:lnTo>
                    <a:pt x="6387" y="14263"/>
                  </a:lnTo>
                  <a:cubicBezTo>
                    <a:pt x="6225" y="14263"/>
                    <a:pt x="6085" y="14129"/>
                    <a:pt x="6085" y="13960"/>
                  </a:cubicBezTo>
                  <a:lnTo>
                    <a:pt x="6085" y="13701"/>
                  </a:lnTo>
                  <a:close/>
                  <a:moveTo>
                    <a:pt x="9070" y="1"/>
                  </a:moveTo>
                  <a:cubicBezTo>
                    <a:pt x="8981" y="1"/>
                    <a:pt x="8897" y="56"/>
                    <a:pt x="8866" y="147"/>
                  </a:cubicBezTo>
                  <a:cubicBezTo>
                    <a:pt x="8828" y="258"/>
                    <a:pt x="8885" y="383"/>
                    <a:pt x="8996" y="421"/>
                  </a:cubicBezTo>
                  <a:lnTo>
                    <a:pt x="9005" y="426"/>
                  </a:lnTo>
                  <a:lnTo>
                    <a:pt x="8746" y="1161"/>
                  </a:lnTo>
                  <a:cubicBezTo>
                    <a:pt x="8694" y="1143"/>
                    <a:pt x="8641" y="1134"/>
                    <a:pt x="8589" y="1134"/>
                  </a:cubicBezTo>
                  <a:cubicBezTo>
                    <a:pt x="8392" y="1134"/>
                    <a:pt x="8209" y="1257"/>
                    <a:pt x="8141" y="1453"/>
                  </a:cubicBezTo>
                  <a:lnTo>
                    <a:pt x="7622" y="2914"/>
                  </a:lnTo>
                  <a:cubicBezTo>
                    <a:pt x="6906" y="1717"/>
                    <a:pt x="5595" y="916"/>
                    <a:pt x="4102" y="916"/>
                  </a:cubicBezTo>
                  <a:cubicBezTo>
                    <a:pt x="1845" y="916"/>
                    <a:pt x="0" y="2761"/>
                    <a:pt x="0" y="5022"/>
                  </a:cubicBezTo>
                  <a:cubicBezTo>
                    <a:pt x="0" y="7078"/>
                    <a:pt x="1541" y="8831"/>
                    <a:pt x="3583" y="9090"/>
                  </a:cubicBezTo>
                  <a:lnTo>
                    <a:pt x="3612" y="9090"/>
                  </a:lnTo>
                  <a:cubicBezTo>
                    <a:pt x="3718" y="9090"/>
                    <a:pt x="3809" y="9008"/>
                    <a:pt x="3823" y="8903"/>
                  </a:cubicBezTo>
                  <a:cubicBezTo>
                    <a:pt x="3838" y="8784"/>
                    <a:pt x="3756" y="8677"/>
                    <a:pt x="3640" y="8663"/>
                  </a:cubicBezTo>
                  <a:cubicBezTo>
                    <a:pt x="1811" y="8427"/>
                    <a:pt x="432" y="6862"/>
                    <a:pt x="432" y="5022"/>
                  </a:cubicBezTo>
                  <a:cubicBezTo>
                    <a:pt x="432" y="2996"/>
                    <a:pt x="2080" y="1349"/>
                    <a:pt x="4102" y="1349"/>
                  </a:cubicBezTo>
                  <a:cubicBezTo>
                    <a:pt x="6119" y="1349"/>
                    <a:pt x="7776" y="2985"/>
                    <a:pt x="7776" y="5022"/>
                  </a:cubicBezTo>
                  <a:cubicBezTo>
                    <a:pt x="7776" y="6853"/>
                    <a:pt x="6412" y="8418"/>
                    <a:pt x="4587" y="8658"/>
                  </a:cubicBezTo>
                  <a:cubicBezTo>
                    <a:pt x="4472" y="8673"/>
                    <a:pt x="4385" y="8784"/>
                    <a:pt x="4405" y="8903"/>
                  </a:cubicBezTo>
                  <a:cubicBezTo>
                    <a:pt x="4417" y="9010"/>
                    <a:pt x="4508" y="9087"/>
                    <a:pt x="4616" y="9087"/>
                  </a:cubicBezTo>
                  <a:cubicBezTo>
                    <a:pt x="4626" y="9087"/>
                    <a:pt x="4635" y="9087"/>
                    <a:pt x="4644" y="9086"/>
                  </a:cubicBezTo>
                  <a:cubicBezTo>
                    <a:pt x="5159" y="9019"/>
                    <a:pt x="5644" y="8855"/>
                    <a:pt x="6081" y="8615"/>
                  </a:cubicBezTo>
                  <a:cubicBezTo>
                    <a:pt x="6134" y="8740"/>
                    <a:pt x="6229" y="8826"/>
                    <a:pt x="6349" y="8870"/>
                  </a:cubicBezTo>
                  <a:lnTo>
                    <a:pt x="7108" y="9134"/>
                  </a:lnTo>
                  <a:cubicBezTo>
                    <a:pt x="7159" y="9152"/>
                    <a:pt x="7212" y="9161"/>
                    <a:pt x="7264" y="9161"/>
                  </a:cubicBezTo>
                  <a:cubicBezTo>
                    <a:pt x="7454" y="9161"/>
                    <a:pt x="7631" y="9043"/>
                    <a:pt x="7699" y="8855"/>
                  </a:cubicBezTo>
                  <a:lnTo>
                    <a:pt x="7786" y="8605"/>
                  </a:lnTo>
                  <a:cubicBezTo>
                    <a:pt x="7799" y="8607"/>
                    <a:pt x="7812" y="8609"/>
                    <a:pt x="7825" y="8609"/>
                  </a:cubicBezTo>
                  <a:cubicBezTo>
                    <a:pt x="7911" y="8609"/>
                    <a:pt x="7992" y="8554"/>
                    <a:pt x="8025" y="8467"/>
                  </a:cubicBezTo>
                  <a:cubicBezTo>
                    <a:pt x="8059" y="8365"/>
                    <a:pt x="8016" y="8259"/>
                    <a:pt x="7925" y="8207"/>
                  </a:cubicBezTo>
                  <a:lnTo>
                    <a:pt x="8448" y="6737"/>
                  </a:lnTo>
                  <a:lnTo>
                    <a:pt x="8453" y="6737"/>
                  </a:lnTo>
                  <a:cubicBezTo>
                    <a:pt x="8650" y="6737"/>
                    <a:pt x="8832" y="6612"/>
                    <a:pt x="8905" y="6420"/>
                  </a:cubicBezTo>
                  <a:lnTo>
                    <a:pt x="9169" y="5671"/>
                  </a:lnTo>
                  <a:lnTo>
                    <a:pt x="9510" y="5791"/>
                  </a:lnTo>
                  <a:cubicBezTo>
                    <a:pt x="9560" y="5808"/>
                    <a:pt x="9612" y="5816"/>
                    <a:pt x="9663" y="5816"/>
                  </a:cubicBezTo>
                  <a:cubicBezTo>
                    <a:pt x="9745" y="5816"/>
                    <a:pt x="9827" y="5795"/>
                    <a:pt x="9903" y="5747"/>
                  </a:cubicBezTo>
                  <a:lnTo>
                    <a:pt x="10162" y="5959"/>
                  </a:lnTo>
                  <a:cubicBezTo>
                    <a:pt x="10413" y="6155"/>
                    <a:pt x="10557" y="6454"/>
                    <a:pt x="10557" y="6776"/>
                  </a:cubicBezTo>
                  <a:lnTo>
                    <a:pt x="10557" y="7625"/>
                  </a:lnTo>
                  <a:lnTo>
                    <a:pt x="10120" y="7625"/>
                  </a:lnTo>
                  <a:cubicBezTo>
                    <a:pt x="9788" y="7625"/>
                    <a:pt x="9515" y="7899"/>
                    <a:pt x="9515" y="8230"/>
                  </a:cubicBezTo>
                  <a:lnTo>
                    <a:pt x="9515" y="10046"/>
                  </a:lnTo>
                  <a:lnTo>
                    <a:pt x="5389" y="10046"/>
                  </a:lnTo>
                  <a:cubicBezTo>
                    <a:pt x="5269" y="10046"/>
                    <a:pt x="5172" y="10143"/>
                    <a:pt x="5172" y="10262"/>
                  </a:cubicBezTo>
                  <a:cubicBezTo>
                    <a:pt x="5172" y="10382"/>
                    <a:pt x="5269" y="10478"/>
                    <a:pt x="5389" y="10478"/>
                  </a:cubicBezTo>
                  <a:lnTo>
                    <a:pt x="5476" y="10478"/>
                  </a:lnTo>
                  <a:lnTo>
                    <a:pt x="5476" y="10992"/>
                  </a:lnTo>
                  <a:cubicBezTo>
                    <a:pt x="5476" y="11256"/>
                    <a:pt x="5691" y="11473"/>
                    <a:pt x="5955" y="11473"/>
                  </a:cubicBezTo>
                  <a:lnTo>
                    <a:pt x="8116" y="11473"/>
                  </a:lnTo>
                  <a:lnTo>
                    <a:pt x="8750" y="12275"/>
                  </a:lnTo>
                  <a:lnTo>
                    <a:pt x="5316" y="12275"/>
                  </a:lnTo>
                  <a:cubicBezTo>
                    <a:pt x="5057" y="12275"/>
                    <a:pt x="4846" y="12486"/>
                    <a:pt x="4846" y="12750"/>
                  </a:cubicBezTo>
                  <a:lnTo>
                    <a:pt x="4846" y="13226"/>
                  </a:lnTo>
                  <a:cubicBezTo>
                    <a:pt x="4846" y="13490"/>
                    <a:pt x="5057" y="13701"/>
                    <a:pt x="5316" y="13701"/>
                  </a:cubicBezTo>
                  <a:lnTo>
                    <a:pt x="5658" y="13701"/>
                  </a:lnTo>
                  <a:lnTo>
                    <a:pt x="5658" y="13960"/>
                  </a:lnTo>
                  <a:cubicBezTo>
                    <a:pt x="5658" y="14368"/>
                    <a:pt x="5984" y="14696"/>
                    <a:pt x="6387" y="14696"/>
                  </a:cubicBezTo>
                  <a:lnTo>
                    <a:pt x="12463" y="14696"/>
                  </a:lnTo>
                  <a:cubicBezTo>
                    <a:pt x="12867" y="14696"/>
                    <a:pt x="13194" y="14368"/>
                    <a:pt x="13194" y="13960"/>
                  </a:cubicBezTo>
                  <a:lnTo>
                    <a:pt x="13194" y="13701"/>
                  </a:lnTo>
                  <a:lnTo>
                    <a:pt x="13530" y="13701"/>
                  </a:lnTo>
                  <a:cubicBezTo>
                    <a:pt x="13793" y="13701"/>
                    <a:pt x="14006" y="13490"/>
                    <a:pt x="14006" y="13226"/>
                  </a:cubicBezTo>
                  <a:lnTo>
                    <a:pt x="14006" y="12750"/>
                  </a:lnTo>
                  <a:cubicBezTo>
                    <a:pt x="14006" y="12486"/>
                    <a:pt x="13793" y="12275"/>
                    <a:pt x="13530" y="12275"/>
                  </a:cubicBezTo>
                  <a:lnTo>
                    <a:pt x="13290" y="12275"/>
                  </a:lnTo>
                  <a:lnTo>
                    <a:pt x="13290" y="10766"/>
                  </a:lnTo>
                  <a:cubicBezTo>
                    <a:pt x="13290" y="10646"/>
                    <a:pt x="13194" y="10551"/>
                    <a:pt x="13073" y="10551"/>
                  </a:cubicBezTo>
                  <a:cubicBezTo>
                    <a:pt x="12958" y="10551"/>
                    <a:pt x="12862" y="10646"/>
                    <a:pt x="12862" y="10766"/>
                  </a:cubicBezTo>
                  <a:lnTo>
                    <a:pt x="12862" y="12275"/>
                  </a:lnTo>
                  <a:lnTo>
                    <a:pt x="9947" y="12275"/>
                  </a:lnTo>
                  <a:lnTo>
                    <a:pt x="9947" y="8230"/>
                  </a:lnTo>
                  <a:cubicBezTo>
                    <a:pt x="9947" y="8135"/>
                    <a:pt x="10024" y="8057"/>
                    <a:pt x="10120" y="8057"/>
                  </a:cubicBezTo>
                  <a:lnTo>
                    <a:pt x="12685" y="8057"/>
                  </a:lnTo>
                  <a:cubicBezTo>
                    <a:pt x="12780" y="8057"/>
                    <a:pt x="12862" y="8135"/>
                    <a:pt x="12862" y="8230"/>
                  </a:cubicBezTo>
                  <a:lnTo>
                    <a:pt x="12862" y="9763"/>
                  </a:lnTo>
                  <a:cubicBezTo>
                    <a:pt x="12862" y="9879"/>
                    <a:pt x="12958" y="9974"/>
                    <a:pt x="13073" y="9974"/>
                  </a:cubicBezTo>
                  <a:cubicBezTo>
                    <a:pt x="13194" y="9974"/>
                    <a:pt x="13290" y="9879"/>
                    <a:pt x="13290" y="9763"/>
                  </a:cubicBezTo>
                  <a:lnTo>
                    <a:pt x="13290" y="8230"/>
                  </a:lnTo>
                  <a:cubicBezTo>
                    <a:pt x="13290" y="7899"/>
                    <a:pt x="13021" y="7625"/>
                    <a:pt x="12685" y="7625"/>
                  </a:cubicBezTo>
                  <a:lnTo>
                    <a:pt x="12286" y="7625"/>
                  </a:lnTo>
                  <a:lnTo>
                    <a:pt x="12286" y="6776"/>
                  </a:lnTo>
                  <a:cubicBezTo>
                    <a:pt x="12286" y="5925"/>
                    <a:pt x="11907" y="5138"/>
                    <a:pt x="11244" y="4605"/>
                  </a:cubicBezTo>
                  <a:lnTo>
                    <a:pt x="10595" y="4091"/>
                  </a:lnTo>
                  <a:lnTo>
                    <a:pt x="10610" y="4047"/>
                  </a:lnTo>
                  <a:cubicBezTo>
                    <a:pt x="10696" y="3812"/>
                    <a:pt x="10572" y="3548"/>
                    <a:pt x="10331" y="3466"/>
                  </a:cubicBezTo>
                  <a:lnTo>
                    <a:pt x="9995" y="3346"/>
                  </a:lnTo>
                  <a:lnTo>
                    <a:pt x="10384" y="2247"/>
                  </a:lnTo>
                  <a:cubicBezTo>
                    <a:pt x="10422" y="2127"/>
                    <a:pt x="10417" y="1996"/>
                    <a:pt x="10360" y="1881"/>
                  </a:cubicBezTo>
                  <a:cubicBezTo>
                    <a:pt x="10335" y="1819"/>
                    <a:pt x="10293" y="1770"/>
                    <a:pt x="10249" y="1728"/>
                  </a:cubicBezTo>
                  <a:lnTo>
                    <a:pt x="10519" y="959"/>
                  </a:lnTo>
                  <a:lnTo>
                    <a:pt x="10528" y="964"/>
                  </a:lnTo>
                  <a:cubicBezTo>
                    <a:pt x="10552" y="974"/>
                    <a:pt x="10576" y="974"/>
                    <a:pt x="10600" y="974"/>
                  </a:cubicBezTo>
                  <a:cubicBezTo>
                    <a:pt x="10687" y="974"/>
                    <a:pt x="10773" y="921"/>
                    <a:pt x="10802" y="830"/>
                  </a:cubicBezTo>
                  <a:cubicBezTo>
                    <a:pt x="10840" y="719"/>
                    <a:pt x="10783" y="599"/>
                    <a:pt x="10672" y="556"/>
                  </a:cubicBezTo>
                  <a:cubicBezTo>
                    <a:pt x="10537" y="507"/>
                    <a:pt x="9308" y="75"/>
                    <a:pt x="9140" y="13"/>
                  </a:cubicBezTo>
                  <a:cubicBezTo>
                    <a:pt x="9117" y="5"/>
                    <a:pt x="9094" y="1"/>
                    <a:pt x="9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4707400" y="1556075"/>
              <a:ext cx="171375" cy="171375"/>
            </a:xfrm>
            <a:custGeom>
              <a:avLst/>
              <a:gdLst/>
              <a:ahLst/>
              <a:cxnLst/>
              <a:rect l="l" t="t" r="r" b="b"/>
              <a:pathLst>
                <a:path w="6855" h="6855" extrusionOk="0">
                  <a:moveTo>
                    <a:pt x="3426" y="433"/>
                  </a:moveTo>
                  <a:cubicBezTo>
                    <a:pt x="5077" y="433"/>
                    <a:pt x="6423" y="1778"/>
                    <a:pt x="6423" y="3430"/>
                  </a:cubicBezTo>
                  <a:cubicBezTo>
                    <a:pt x="6423" y="5077"/>
                    <a:pt x="5077" y="6423"/>
                    <a:pt x="3426" y="6423"/>
                  </a:cubicBezTo>
                  <a:cubicBezTo>
                    <a:pt x="1778" y="6423"/>
                    <a:pt x="433" y="5077"/>
                    <a:pt x="433" y="3430"/>
                  </a:cubicBezTo>
                  <a:cubicBezTo>
                    <a:pt x="433" y="1778"/>
                    <a:pt x="1778" y="433"/>
                    <a:pt x="3426" y="433"/>
                  </a:cubicBezTo>
                  <a:close/>
                  <a:moveTo>
                    <a:pt x="3426" y="1"/>
                  </a:moveTo>
                  <a:cubicBezTo>
                    <a:pt x="1539" y="1"/>
                    <a:pt x="1" y="1538"/>
                    <a:pt x="1" y="3430"/>
                  </a:cubicBezTo>
                  <a:cubicBezTo>
                    <a:pt x="1" y="5318"/>
                    <a:pt x="1539" y="6855"/>
                    <a:pt x="3426" y="6855"/>
                  </a:cubicBezTo>
                  <a:cubicBezTo>
                    <a:pt x="5318" y="6855"/>
                    <a:pt x="6855" y="5318"/>
                    <a:pt x="6855" y="3430"/>
                  </a:cubicBezTo>
                  <a:cubicBezTo>
                    <a:pt x="6855" y="1538"/>
                    <a:pt x="5318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4768750" y="1657325"/>
              <a:ext cx="46525" cy="46600"/>
            </a:xfrm>
            <a:custGeom>
              <a:avLst/>
              <a:gdLst/>
              <a:ahLst/>
              <a:cxnLst/>
              <a:rect l="l" t="t" r="r" b="b"/>
              <a:pathLst>
                <a:path w="1861" h="1864" extrusionOk="0">
                  <a:moveTo>
                    <a:pt x="934" y="433"/>
                  </a:moveTo>
                  <a:cubicBezTo>
                    <a:pt x="1207" y="433"/>
                    <a:pt x="1433" y="657"/>
                    <a:pt x="1433" y="932"/>
                  </a:cubicBezTo>
                  <a:cubicBezTo>
                    <a:pt x="1433" y="1211"/>
                    <a:pt x="1207" y="1436"/>
                    <a:pt x="934" y="1436"/>
                  </a:cubicBezTo>
                  <a:cubicBezTo>
                    <a:pt x="655" y="1436"/>
                    <a:pt x="429" y="1211"/>
                    <a:pt x="429" y="932"/>
                  </a:cubicBezTo>
                  <a:cubicBezTo>
                    <a:pt x="429" y="657"/>
                    <a:pt x="655" y="433"/>
                    <a:pt x="934" y="433"/>
                  </a:cubicBezTo>
                  <a:close/>
                  <a:moveTo>
                    <a:pt x="934" y="0"/>
                  </a:moveTo>
                  <a:cubicBezTo>
                    <a:pt x="419" y="0"/>
                    <a:pt x="1" y="418"/>
                    <a:pt x="1" y="932"/>
                  </a:cubicBezTo>
                  <a:cubicBezTo>
                    <a:pt x="1" y="1446"/>
                    <a:pt x="419" y="1863"/>
                    <a:pt x="934" y="1863"/>
                  </a:cubicBezTo>
                  <a:cubicBezTo>
                    <a:pt x="1442" y="1863"/>
                    <a:pt x="1860" y="1446"/>
                    <a:pt x="1860" y="932"/>
                  </a:cubicBezTo>
                  <a:cubicBezTo>
                    <a:pt x="1860" y="418"/>
                    <a:pt x="1442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4804550" y="1627650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621" y="428"/>
                  </a:moveTo>
                  <a:cubicBezTo>
                    <a:pt x="726" y="428"/>
                    <a:pt x="812" y="514"/>
                    <a:pt x="812" y="620"/>
                  </a:cubicBezTo>
                  <a:cubicBezTo>
                    <a:pt x="812" y="726"/>
                    <a:pt x="726" y="813"/>
                    <a:pt x="621" y="813"/>
                  </a:cubicBezTo>
                  <a:cubicBezTo>
                    <a:pt x="515" y="813"/>
                    <a:pt x="428" y="726"/>
                    <a:pt x="428" y="620"/>
                  </a:cubicBezTo>
                  <a:cubicBezTo>
                    <a:pt x="428" y="514"/>
                    <a:pt x="515" y="428"/>
                    <a:pt x="621" y="428"/>
                  </a:cubicBezTo>
                  <a:close/>
                  <a:moveTo>
                    <a:pt x="621" y="0"/>
                  </a:moveTo>
                  <a:cubicBezTo>
                    <a:pt x="280" y="0"/>
                    <a:pt x="1" y="279"/>
                    <a:pt x="1" y="620"/>
                  </a:cubicBezTo>
                  <a:cubicBezTo>
                    <a:pt x="1" y="961"/>
                    <a:pt x="280" y="1239"/>
                    <a:pt x="621" y="1239"/>
                  </a:cubicBezTo>
                  <a:cubicBezTo>
                    <a:pt x="961" y="1239"/>
                    <a:pt x="1240" y="961"/>
                    <a:pt x="1240" y="620"/>
                  </a:cubicBezTo>
                  <a:cubicBezTo>
                    <a:pt x="1240" y="279"/>
                    <a:pt x="961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4753175" y="1596200"/>
              <a:ext cx="51625" cy="51650"/>
            </a:xfrm>
            <a:custGeom>
              <a:avLst/>
              <a:gdLst/>
              <a:ahLst/>
              <a:cxnLst/>
              <a:rect l="l" t="t" r="r" b="b"/>
              <a:pathLst>
                <a:path w="2065" h="2066" extrusionOk="0">
                  <a:moveTo>
                    <a:pt x="1033" y="433"/>
                  </a:moveTo>
                  <a:cubicBezTo>
                    <a:pt x="1364" y="433"/>
                    <a:pt x="1638" y="701"/>
                    <a:pt x="1638" y="1033"/>
                  </a:cubicBezTo>
                  <a:cubicBezTo>
                    <a:pt x="1638" y="1364"/>
                    <a:pt x="1364" y="1633"/>
                    <a:pt x="1033" y="1633"/>
                  </a:cubicBezTo>
                  <a:cubicBezTo>
                    <a:pt x="701" y="1633"/>
                    <a:pt x="433" y="1364"/>
                    <a:pt x="433" y="1033"/>
                  </a:cubicBezTo>
                  <a:cubicBezTo>
                    <a:pt x="433" y="701"/>
                    <a:pt x="701" y="433"/>
                    <a:pt x="1033" y="433"/>
                  </a:cubicBezTo>
                  <a:close/>
                  <a:moveTo>
                    <a:pt x="1033" y="1"/>
                  </a:moveTo>
                  <a:cubicBezTo>
                    <a:pt x="466" y="1"/>
                    <a:pt x="0" y="462"/>
                    <a:pt x="0" y="1033"/>
                  </a:cubicBezTo>
                  <a:cubicBezTo>
                    <a:pt x="0" y="1604"/>
                    <a:pt x="466" y="2065"/>
                    <a:pt x="1033" y="2065"/>
                  </a:cubicBezTo>
                  <a:cubicBezTo>
                    <a:pt x="1604" y="2065"/>
                    <a:pt x="2065" y="1599"/>
                    <a:pt x="2065" y="1033"/>
                  </a:cubicBezTo>
                  <a:cubicBezTo>
                    <a:pt x="2065" y="462"/>
                    <a:pt x="1604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4735275" y="1647225"/>
              <a:ext cx="28000" cy="28000"/>
            </a:xfrm>
            <a:custGeom>
              <a:avLst/>
              <a:gdLst/>
              <a:ahLst/>
              <a:cxnLst/>
              <a:rect l="l" t="t" r="r" b="b"/>
              <a:pathLst>
                <a:path w="1120" h="1120" extrusionOk="0">
                  <a:moveTo>
                    <a:pt x="562" y="433"/>
                  </a:moveTo>
                  <a:cubicBezTo>
                    <a:pt x="635" y="433"/>
                    <a:pt x="692" y="491"/>
                    <a:pt x="692" y="558"/>
                  </a:cubicBezTo>
                  <a:cubicBezTo>
                    <a:pt x="692" y="629"/>
                    <a:pt x="635" y="687"/>
                    <a:pt x="562" y="687"/>
                  </a:cubicBezTo>
                  <a:cubicBezTo>
                    <a:pt x="490" y="687"/>
                    <a:pt x="433" y="629"/>
                    <a:pt x="433" y="558"/>
                  </a:cubicBezTo>
                  <a:cubicBezTo>
                    <a:pt x="433" y="491"/>
                    <a:pt x="490" y="433"/>
                    <a:pt x="562" y="433"/>
                  </a:cubicBezTo>
                  <a:close/>
                  <a:moveTo>
                    <a:pt x="562" y="1"/>
                  </a:moveTo>
                  <a:cubicBezTo>
                    <a:pt x="255" y="1"/>
                    <a:pt x="1" y="250"/>
                    <a:pt x="1" y="558"/>
                  </a:cubicBezTo>
                  <a:cubicBezTo>
                    <a:pt x="1" y="870"/>
                    <a:pt x="255" y="1119"/>
                    <a:pt x="562" y="1119"/>
                  </a:cubicBezTo>
                  <a:cubicBezTo>
                    <a:pt x="870" y="1119"/>
                    <a:pt x="1120" y="870"/>
                    <a:pt x="1120" y="558"/>
                  </a:cubicBezTo>
                  <a:cubicBezTo>
                    <a:pt x="1120" y="250"/>
                    <a:pt x="870" y="1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4810700" y="1587075"/>
              <a:ext cx="34100" cy="34100"/>
            </a:xfrm>
            <a:custGeom>
              <a:avLst/>
              <a:gdLst/>
              <a:ahLst/>
              <a:cxnLst/>
              <a:rect l="l" t="t" r="r" b="b"/>
              <a:pathLst>
                <a:path w="1364" h="1364" extrusionOk="0">
                  <a:moveTo>
                    <a:pt x="681" y="432"/>
                  </a:moveTo>
                  <a:cubicBezTo>
                    <a:pt x="821" y="432"/>
                    <a:pt x="932" y="543"/>
                    <a:pt x="932" y="683"/>
                  </a:cubicBezTo>
                  <a:cubicBezTo>
                    <a:pt x="932" y="822"/>
                    <a:pt x="821" y="932"/>
                    <a:pt x="681" y="932"/>
                  </a:cubicBezTo>
                  <a:cubicBezTo>
                    <a:pt x="542" y="932"/>
                    <a:pt x="427" y="822"/>
                    <a:pt x="427" y="683"/>
                  </a:cubicBezTo>
                  <a:cubicBezTo>
                    <a:pt x="427" y="543"/>
                    <a:pt x="542" y="432"/>
                    <a:pt x="681" y="432"/>
                  </a:cubicBezTo>
                  <a:close/>
                  <a:moveTo>
                    <a:pt x="681" y="0"/>
                  </a:moveTo>
                  <a:cubicBezTo>
                    <a:pt x="302" y="0"/>
                    <a:pt x="0" y="308"/>
                    <a:pt x="0" y="683"/>
                  </a:cubicBezTo>
                  <a:cubicBezTo>
                    <a:pt x="0" y="1057"/>
                    <a:pt x="302" y="1364"/>
                    <a:pt x="681" y="1364"/>
                  </a:cubicBezTo>
                  <a:cubicBezTo>
                    <a:pt x="1056" y="1364"/>
                    <a:pt x="1364" y="1057"/>
                    <a:pt x="1364" y="683"/>
                  </a:cubicBezTo>
                  <a:cubicBezTo>
                    <a:pt x="1364" y="308"/>
                    <a:pt x="1056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4823775" y="1664350"/>
              <a:ext cx="15375" cy="14300"/>
            </a:xfrm>
            <a:custGeom>
              <a:avLst/>
              <a:gdLst/>
              <a:ahLst/>
              <a:cxnLst/>
              <a:rect l="l" t="t" r="r" b="b"/>
              <a:pathLst>
                <a:path w="615" h="572" extrusionOk="0">
                  <a:moveTo>
                    <a:pt x="377" y="0"/>
                  </a:moveTo>
                  <a:cubicBezTo>
                    <a:pt x="322" y="0"/>
                    <a:pt x="267" y="22"/>
                    <a:pt x="226" y="65"/>
                  </a:cubicBezTo>
                  <a:lnTo>
                    <a:pt x="87" y="204"/>
                  </a:lnTo>
                  <a:cubicBezTo>
                    <a:pt x="0" y="285"/>
                    <a:pt x="0" y="425"/>
                    <a:pt x="87" y="507"/>
                  </a:cubicBezTo>
                  <a:cubicBezTo>
                    <a:pt x="128" y="550"/>
                    <a:pt x="183" y="572"/>
                    <a:pt x="238" y="572"/>
                  </a:cubicBezTo>
                  <a:cubicBezTo>
                    <a:pt x="293" y="572"/>
                    <a:pt x="348" y="550"/>
                    <a:pt x="389" y="507"/>
                  </a:cubicBezTo>
                  <a:lnTo>
                    <a:pt x="528" y="367"/>
                  </a:lnTo>
                  <a:cubicBezTo>
                    <a:pt x="615" y="285"/>
                    <a:pt x="615" y="146"/>
                    <a:pt x="528" y="65"/>
                  </a:cubicBezTo>
                  <a:cubicBezTo>
                    <a:pt x="487" y="22"/>
                    <a:pt x="432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1" name="Google Shape;35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3300" y="1982351"/>
            <a:ext cx="3488849" cy="26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3301" y="3460645"/>
            <a:ext cx="919217" cy="8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>
            <a:spLocks noGrp="1"/>
          </p:cNvSpPr>
          <p:nvPr>
            <p:ph type="subTitle" idx="1"/>
          </p:nvPr>
        </p:nvSpPr>
        <p:spPr>
          <a:xfrm flipH="1">
            <a:off x="5124610" y="1383504"/>
            <a:ext cx="24927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Shared Calendar</a:t>
            </a:r>
            <a:endParaRPr sz="1400" b="1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54" name="Google Shape;354;p37"/>
          <p:cNvPicPr preferRelativeResize="0"/>
          <p:nvPr/>
        </p:nvPicPr>
        <p:blipFill rotWithShape="1">
          <a:blip r:embed="rId9">
            <a:alphaModFix/>
          </a:blip>
          <a:srcRect l="80911" t="8364" r="6824" b="84358"/>
          <a:stretch/>
        </p:blipFill>
        <p:spPr>
          <a:xfrm>
            <a:off x="6989161" y="3177056"/>
            <a:ext cx="981615" cy="2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9162" y="3485501"/>
            <a:ext cx="1101650" cy="110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53383" y="4358550"/>
            <a:ext cx="1459048" cy="2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7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358" name="Google Shape;358;p37"/>
          <p:cNvSpPr txBox="1"/>
          <p:nvPr/>
        </p:nvSpPr>
        <p:spPr>
          <a:xfrm>
            <a:off x="8376625" y="47730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00" y="1591075"/>
            <a:ext cx="6902375" cy="32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8"/>
          <p:cNvSpPr txBox="1"/>
          <p:nvPr/>
        </p:nvSpPr>
        <p:spPr>
          <a:xfrm>
            <a:off x="1120800" y="437525"/>
            <a:ext cx="690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Stay Up-to-date with Current Literature</a:t>
            </a:r>
            <a:endParaRPr sz="2400">
              <a:solidFill>
                <a:schemeClr val="dk2"/>
              </a:solidFill>
              <a:latin typeface="Josefin Sans Thin"/>
              <a:ea typeface="Josefin Sans Thin"/>
              <a:cs typeface="Josefin Sans Thin"/>
              <a:sym typeface="Josefin Sans Thin"/>
            </a:endParaRPr>
          </a:p>
        </p:txBody>
      </p:sp>
      <p:pic>
        <p:nvPicPr>
          <p:cNvPr id="365" name="Google Shape;3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200" y="3812200"/>
            <a:ext cx="1919775" cy="127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8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367" name="Google Shape;367;p38"/>
          <p:cNvSpPr txBox="1"/>
          <p:nvPr/>
        </p:nvSpPr>
        <p:spPr>
          <a:xfrm>
            <a:off x="83766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1665900" y="1687696"/>
            <a:ext cx="5293200" cy="311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9"/>
          <p:cNvSpPr txBox="1"/>
          <p:nvPr/>
        </p:nvSpPr>
        <p:spPr>
          <a:xfrm>
            <a:off x="2413167" y="1740697"/>
            <a:ext cx="4777800" cy="1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Speech Recognition for Patient-Physician Encounter</a:t>
            </a:r>
            <a:endParaRPr sz="1700" b="1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 rotWithShape="1">
          <a:blip r:embed="rId3">
            <a:alphaModFix/>
          </a:blip>
          <a:srcRect l="3608" t="56909" r="2415" b="10805"/>
          <a:stretch/>
        </p:blipFill>
        <p:spPr>
          <a:xfrm>
            <a:off x="1990875" y="3779025"/>
            <a:ext cx="4506700" cy="9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 rotWithShape="1">
          <a:blip r:embed="rId3">
            <a:alphaModFix/>
          </a:blip>
          <a:srcRect t="13302" r="2505" b="50100"/>
          <a:stretch/>
        </p:blipFill>
        <p:spPr>
          <a:xfrm>
            <a:off x="1998825" y="2586550"/>
            <a:ext cx="4498750" cy="98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380" y="1677360"/>
            <a:ext cx="779292" cy="739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20000"/>
              </a:schemeClr>
            </a:outerShdw>
          </a:effectLst>
        </p:spPr>
      </p:pic>
      <p:sp>
        <p:nvSpPr>
          <p:cNvPr id="377" name="Google Shape;377;p39"/>
          <p:cNvSpPr txBox="1"/>
          <p:nvPr/>
        </p:nvSpPr>
        <p:spPr>
          <a:xfrm>
            <a:off x="185100" y="448100"/>
            <a:ext cx="760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Patient-Physician Encounter</a:t>
            </a:r>
            <a:endParaRPr sz="2400">
              <a:solidFill>
                <a:schemeClr val="dk2"/>
              </a:solidFill>
              <a:latin typeface="Josefin Sans Thin"/>
              <a:ea typeface="Josefin Sans Thin"/>
              <a:cs typeface="Josefin Sans Thin"/>
              <a:sym typeface="Josefin Sans Thin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379" name="Google Shape;379;p39"/>
          <p:cNvSpPr txBox="1"/>
          <p:nvPr/>
        </p:nvSpPr>
        <p:spPr>
          <a:xfrm>
            <a:off x="83766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>
            <a:spLocks noGrp="1"/>
          </p:cNvSpPr>
          <p:nvPr>
            <p:ph type="title"/>
          </p:nvPr>
        </p:nvSpPr>
        <p:spPr>
          <a:xfrm>
            <a:off x="720000" y="29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 FHIR into Application using Open.Epic </a:t>
            </a:r>
            <a:endParaRPr/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050" y="1299100"/>
            <a:ext cx="4341281" cy="37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0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387" name="Google Shape;387;p40"/>
          <p:cNvSpPr txBox="1"/>
          <p:nvPr/>
        </p:nvSpPr>
        <p:spPr>
          <a:xfrm>
            <a:off x="83766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613" y="1444589"/>
            <a:ext cx="6007225" cy="35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1"/>
          <p:cNvSpPr txBox="1">
            <a:spLocks noGrp="1"/>
          </p:cNvSpPr>
          <p:nvPr>
            <p:ph type="title"/>
          </p:nvPr>
        </p:nvSpPr>
        <p:spPr>
          <a:xfrm>
            <a:off x="720000" y="29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FHIR Resources </a:t>
            </a:r>
            <a:endParaRPr/>
          </a:p>
        </p:txBody>
      </p:sp>
      <p:pic>
        <p:nvPicPr>
          <p:cNvPr id="394" name="Google Shape;3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471" y="4356675"/>
            <a:ext cx="1725525" cy="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1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396" name="Google Shape;396;p41"/>
          <p:cNvSpPr txBox="1"/>
          <p:nvPr/>
        </p:nvSpPr>
        <p:spPr>
          <a:xfrm>
            <a:off x="8376625" y="4849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50" y="1557525"/>
            <a:ext cx="7386753" cy="24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2"/>
          <p:cNvSpPr txBox="1">
            <a:spLocks noGrp="1"/>
          </p:cNvSpPr>
          <p:nvPr>
            <p:ph type="title"/>
          </p:nvPr>
        </p:nvSpPr>
        <p:spPr>
          <a:xfrm>
            <a:off x="720000" y="293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Appointment Slot</a:t>
            </a:r>
            <a:endParaRPr/>
          </a:p>
        </p:txBody>
      </p:sp>
      <p:pic>
        <p:nvPicPr>
          <p:cNvPr id="403" name="Google Shape;4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471" y="4356675"/>
            <a:ext cx="1725525" cy="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405" name="Google Shape;405;p42"/>
          <p:cNvSpPr txBox="1"/>
          <p:nvPr/>
        </p:nvSpPr>
        <p:spPr>
          <a:xfrm>
            <a:off x="8376625" y="4849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/>
        </p:nvSpPr>
        <p:spPr>
          <a:xfrm>
            <a:off x="4135300" y="1213175"/>
            <a:ext cx="873600" cy="393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 </a:t>
            </a:r>
            <a:endParaRPr sz="2400"/>
          </a:p>
        </p:txBody>
      </p:sp>
      <p:sp>
        <p:nvSpPr>
          <p:cNvPr id="412" name="Google Shape;412;p43"/>
          <p:cNvSpPr txBox="1">
            <a:spLocks noGrp="1"/>
          </p:cNvSpPr>
          <p:nvPr>
            <p:ph type="ctrTitle" idx="4294967295"/>
          </p:nvPr>
        </p:nvSpPr>
        <p:spPr>
          <a:xfrm>
            <a:off x="1239017" y="1213175"/>
            <a:ext cx="2176200" cy="4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B2B</a:t>
            </a:r>
            <a:endParaRPr sz="1800"/>
          </a:p>
        </p:txBody>
      </p:sp>
      <p:sp>
        <p:nvSpPr>
          <p:cNvPr id="413" name="Google Shape;413;p43"/>
          <p:cNvSpPr txBox="1">
            <a:spLocks noGrp="1"/>
          </p:cNvSpPr>
          <p:nvPr>
            <p:ph type="subTitle" idx="4294967295"/>
          </p:nvPr>
        </p:nvSpPr>
        <p:spPr>
          <a:xfrm>
            <a:off x="103500" y="1878950"/>
            <a:ext cx="3912000" cy="29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HealthCare Systems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Licensing Access and annual subscription model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$2,500 per year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Initially:</a:t>
            </a:r>
            <a:endParaRPr sz="1300">
              <a:solidFill>
                <a:schemeClr val="dk1"/>
              </a:solidFill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Host of app orchard ( Easy Integration)</a:t>
            </a:r>
            <a:endParaRPr sz="1300">
              <a:solidFill>
                <a:schemeClr val="dk1"/>
              </a:solidFill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Largest Market Share (EPIC)</a:t>
            </a:r>
            <a:endParaRPr sz="13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grpSp>
        <p:nvGrpSpPr>
          <p:cNvPr id="414" name="Google Shape;414;p43"/>
          <p:cNvGrpSpPr/>
          <p:nvPr/>
        </p:nvGrpSpPr>
        <p:grpSpPr>
          <a:xfrm>
            <a:off x="4357224" y="4062036"/>
            <a:ext cx="429549" cy="479813"/>
            <a:chOff x="6219124" y="2902788"/>
            <a:chExt cx="318231" cy="355470"/>
          </a:xfrm>
        </p:grpSpPr>
        <p:sp>
          <p:nvSpPr>
            <p:cNvPr id="415" name="Google Shape;415;p43"/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3"/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43"/>
          <p:cNvGrpSpPr/>
          <p:nvPr/>
        </p:nvGrpSpPr>
        <p:grpSpPr>
          <a:xfrm>
            <a:off x="4330071" y="3055048"/>
            <a:ext cx="483855" cy="475557"/>
            <a:chOff x="4882170" y="3349841"/>
            <a:chExt cx="358464" cy="352316"/>
          </a:xfrm>
        </p:grpSpPr>
        <p:sp>
          <p:nvSpPr>
            <p:cNvPr id="419" name="Google Shape;419;p43"/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43"/>
          <p:cNvGrpSpPr/>
          <p:nvPr/>
        </p:nvGrpSpPr>
        <p:grpSpPr>
          <a:xfrm>
            <a:off x="4325627" y="2050412"/>
            <a:ext cx="492744" cy="494870"/>
            <a:chOff x="998350" y="3231600"/>
            <a:chExt cx="365050" cy="366625"/>
          </a:xfrm>
        </p:grpSpPr>
        <p:sp>
          <p:nvSpPr>
            <p:cNvPr id="422" name="Google Shape;422;p43"/>
            <p:cNvSpPr/>
            <p:nvPr/>
          </p:nvSpPr>
          <p:spPr>
            <a:xfrm>
              <a:off x="1064625" y="3297500"/>
              <a:ext cx="182525" cy="100550"/>
            </a:xfrm>
            <a:custGeom>
              <a:avLst/>
              <a:gdLst/>
              <a:ahLst/>
              <a:cxnLst/>
              <a:rect l="l" t="t" r="r" b="b"/>
              <a:pathLst>
                <a:path w="7301" h="4022" extrusionOk="0">
                  <a:moveTo>
                    <a:pt x="3435" y="1807"/>
                  </a:moveTo>
                  <a:lnTo>
                    <a:pt x="3435" y="2825"/>
                  </a:lnTo>
                  <a:cubicBezTo>
                    <a:pt x="3079" y="2902"/>
                    <a:pt x="2776" y="3152"/>
                    <a:pt x="2647" y="3503"/>
                  </a:cubicBezTo>
                  <a:cubicBezTo>
                    <a:pt x="2623" y="3556"/>
                    <a:pt x="2575" y="3589"/>
                    <a:pt x="2522" y="3589"/>
                  </a:cubicBezTo>
                  <a:lnTo>
                    <a:pt x="1628" y="3589"/>
                  </a:lnTo>
                  <a:cubicBezTo>
                    <a:pt x="1739" y="2652"/>
                    <a:pt x="2493" y="1907"/>
                    <a:pt x="3435" y="1807"/>
                  </a:cubicBezTo>
                  <a:close/>
                  <a:moveTo>
                    <a:pt x="3651" y="3233"/>
                  </a:moveTo>
                  <a:cubicBezTo>
                    <a:pt x="3896" y="3233"/>
                    <a:pt x="4117" y="3377"/>
                    <a:pt x="4222" y="3589"/>
                  </a:cubicBezTo>
                  <a:lnTo>
                    <a:pt x="3075" y="3589"/>
                  </a:lnTo>
                  <a:cubicBezTo>
                    <a:pt x="3180" y="3377"/>
                    <a:pt x="3406" y="3233"/>
                    <a:pt x="3651" y="3233"/>
                  </a:cubicBezTo>
                  <a:close/>
                  <a:moveTo>
                    <a:pt x="3862" y="1807"/>
                  </a:moveTo>
                  <a:cubicBezTo>
                    <a:pt x="4804" y="1907"/>
                    <a:pt x="5558" y="2652"/>
                    <a:pt x="5668" y="3589"/>
                  </a:cubicBezTo>
                  <a:lnTo>
                    <a:pt x="4780" y="3589"/>
                  </a:lnTo>
                  <a:cubicBezTo>
                    <a:pt x="4722" y="3589"/>
                    <a:pt x="4674" y="3556"/>
                    <a:pt x="4654" y="3503"/>
                  </a:cubicBezTo>
                  <a:cubicBezTo>
                    <a:pt x="4525" y="3152"/>
                    <a:pt x="4217" y="2902"/>
                    <a:pt x="3862" y="2825"/>
                  </a:cubicBezTo>
                  <a:lnTo>
                    <a:pt x="3862" y="1807"/>
                  </a:lnTo>
                  <a:close/>
                  <a:moveTo>
                    <a:pt x="6696" y="433"/>
                  </a:moveTo>
                  <a:cubicBezTo>
                    <a:pt x="6792" y="433"/>
                    <a:pt x="6868" y="510"/>
                    <a:pt x="6868" y="606"/>
                  </a:cubicBezTo>
                  <a:lnTo>
                    <a:pt x="6868" y="3416"/>
                  </a:lnTo>
                  <a:cubicBezTo>
                    <a:pt x="6868" y="3512"/>
                    <a:pt x="6792" y="3589"/>
                    <a:pt x="6696" y="3589"/>
                  </a:cubicBezTo>
                  <a:lnTo>
                    <a:pt x="6101" y="3589"/>
                  </a:lnTo>
                  <a:cubicBezTo>
                    <a:pt x="5990" y="2426"/>
                    <a:pt x="5058" y="1475"/>
                    <a:pt x="3862" y="1375"/>
                  </a:cubicBezTo>
                  <a:lnTo>
                    <a:pt x="3862" y="991"/>
                  </a:lnTo>
                  <a:cubicBezTo>
                    <a:pt x="3862" y="876"/>
                    <a:pt x="3767" y="779"/>
                    <a:pt x="3651" y="779"/>
                  </a:cubicBezTo>
                  <a:cubicBezTo>
                    <a:pt x="3530" y="779"/>
                    <a:pt x="3435" y="876"/>
                    <a:pt x="3435" y="991"/>
                  </a:cubicBezTo>
                  <a:lnTo>
                    <a:pt x="3435" y="1375"/>
                  </a:lnTo>
                  <a:cubicBezTo>
                    <a:pt x="2268" y="1475"/>
                    <a:pt x="1311" y="2397"/>
                    <a:pt x="1202" y="3589"/>
                  </a:cubicBezTo>
                  <a:lnTo>
                    <a:pt x="606" y="3589"/>
                  </a:lnTo>
                  <a:cubicBezTo>
                    <a:pt x="510" y="3589"/>
                    <a:pt x="428" y="3512"/>
                    <a:pt x="428" y="3416"/>
                  </a:cubicBezTo>
                  <a:lnTo>
                    <a:pt x="428" y="606"/>
                  </a:lnTo>
                  <a:cubicBezTo>
                    <a:pt x="428" y="510"/>
                    <a:pt x="510" y="433"/>
                    <a:pt x="606" y="433"/>
                  </a:cubicBezTo>
                  <a:close/>
                  <a:moveTo>
                    <a:pt x="606" y="1"/>
                  </a:moveTo>
                  <a:cubicBezTo>
                    <a:pt x="269" y="1"/>
                    <a:pt x="1" y="275"/>
                    <a:pt x="1" y="606"/>
                  </a:cubicBezTo>
                  <a:lnTo>
                    <a:pt x="1" y="3416"/>
                  </a:lnTo>
                  <a:cubicBezTo>
                    <a:pt x="1" y="3747"/>
                    <a:pt x="269" y="4021"/>
                    <a:pt x="606" y="4021"/>
                  </a:cubicBezTo>
                  <a:lnTo>
                    <a:pt x="6696" y="4021"/>
                  </a:lnTo>
                  <a:cubicBezTo>
                    <a:pt x="7028" y="4021"/>
                    <a:pt x="7301" y="3747"/>
                    <a:pt x="7301" y="3416"/>
                  </a:cubicBezTo>
                  <a:lnTo>
                    <a:pt x="7301" y="606"/>
                  </a:lnTo>
                  <a:cubicBezTo>
                    <a:pt x="7301" y="275"/>
                    <a:pt x="7028" y="1"/>
                    <a:pt x="6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3"/>
            <p:cNvSpPr/>
            <p:nvPr/>
          </p:nvSpPr>
          <p:spPr>
            <a:xfrm>
              <a:off x="1128150" y="3411000"/>
              <a:ext cx="55375" cy="10825"/>
            </a:xfrm>
            <a:custGeom>
              <a:avLst/>
              <a:gdLst/>
              <a:ahLst/>
              <a:cxnLst/>
              <a:rect l="l" t="t" r="r" b="b"/>
              <a:pathLst>
                <a:path w="2215" h="433" extrusionOk="0">
                  <a:moveTo>
                    <a:pt x="217" y="0"/>
                  </a:moveTo>
                  <a:cubicBezTo>
                    <a:pt x="96" y="0"/>
                    <a:pt x="0" y="96"/>
                    <a:pt x="0" y="216"/>
                  </a:cubicBezTo>
                  <a:cubicBezTo>
                    <a:pt x="0" y="336"/>
                    <a:pt x="96" y="432"/>
                    <a:pt x="217" y="432"/>
                  </a:cubicBezTo>
                  <a:lnTo>
                    <a:pt x="1998" y="432"/>
                  </a:lnTo>
                  <a:cubicBezTo>
                    <a:pt x="2119" y="432"/>
                    <a:pt x="2215" y="336"/>
                    <a:pt x="2215" y="216"/>
                  </a:cubicBezTo>
                  <a:cubicBezTo>
                    <a:pt x="2215" y="96"/>
                    <a:pt x="2119" y="0"/>
                    <a:pt x="19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1180975" y="3411075"/>
              <a:ext cx="101975" cy="158425"/>
            </a:xfrm>
            <a:custGeom>
              <a:avLst/>
              <a:gdLst/>
              <a:ahLst/>
              <a:cxnLst/>
              <a:rect l="l" t="t" r="r" b="b"/>
              <a:pathLst>
                <a:path w="4079" h="6337" extrusionOk="0">
                  <a:moveTo>
                    <a:pt x="2895" y="429"/>
                  </a:moveTo>
                  <a:cubicBezTo>
                    <a:pt x="3277" y="429"/>
                    <a:pt x="3651" y="719"/>
                    <a:pt x="3651" y="1174"/>
                  </a:cubicBezTo>
                  <a:lnTo>
                    <a:pt x="3651" y="5160"/>
                  </a:lnTo>
                  <a:cubicBezTo>
                    <a:pt x="3651" y="5573"/>
                    <a:pt x="3314" y="5909"/>
                    <a:pt x="2901" y="5909"/>
                  </a:cubicBezTo>
                  <a:lnTo>
                    <a:pt x="1177" y="5909"/>
                  </a:lnTo>
                  <a:cubicBezTo>
                    <a:pt x="769" y="5909"/>
                    <a:pt x="432" y="5573"/>
                    <a:pt x="432" y="5160"/>
                  </a:cubicBezTo>
                  <a:lnTo>
                    <a:pt x="432" y="3152"/>
                  </a:lnTo>
                  <a:cubicBezTo>
                    <a:pt x="432" y="2975"/>
                    <a:pt x="496" y="2802"/>
                    <a:pt x="616" y="2662"/>
                  </a:cubicBezTo>
                  <a:lnTo>
                    <a:pt x="2340" y="684"/>
                  </a:lnTo>
                  <a:cubicBezTo>
                    <a:pt x="2493" y="508"/>
                    <a:pt x="2695" y="429"/>
                    <a:pt x="2895" y="429"/>
                  </a:cubicBezTo>
                  <a:close/>
                  <a:moveTo>
                    <a:pt x="2890" y="0"/>
                  </a:moveTo>
                  <a:cubicBezTo>
                    <a:pt x="2576" y="0"/>
                    <a:pt x="2257" y="125"/>
                    <a:pt x="2013" y="405"/>
                  </a:cubicBezTo>
                  <a:lnTo>
                    <a:pt x="294" y="2379"/>
                  </a:lnTo>
                  <a:cubicBezTo>
                    <a:pt x="106" y="2595"/>
                    <a:pt x="0" y="2868"/>
                    <a:pt x="0" y="3152"/>
                  </a:cubicBezTo>
                  <a:lnTo>
                    <a:pt x="0" y="5160"/>
                  </a:lnTo>
                  <a:cubicBezTo>
                    <a:pt x="0" y="5808"/>
                    <a:pt x="529" y="6337"/>
                    <a:pt x="1177" y="6337"/>
                  </a:cubicBezTo>
                  <a:lnTo>
                    <a:pt x="2901" y="6337"/>
                  </a:lnTo>
                  <a:cubicBezTo>
                    <a:pt x="3550" y="6337"/>
                    <a:pt x="4078" y="5808"/>
                    <a:pt x="4078" y="5160"/>
                  </a:cubicBezTo>
                  <a:lnTo>
                    <a:pt x="4078" y="1174"/>
                  </a:lnTo>
                  <a:cubicBezTo>
                    <a:pt x="4078" y="460"/>
                    <a:pt x="3493" y="0"/>
                    <a:pt x="2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1236325" y="3442800"/>
              <a:ext cx="24900" cy="10825"/>
            </a:xfrm>
            <a:custGeom>
              <a:avLst/>
              <a:gdLst/>
              <a:ahLst/>
              <a:cxnLst/>
              <a:rect l="l" t="t" r="r" b="b"/>
              <a:pathLst>
                <a:path w="996" h="433" extrusionOk="0">
                  <a:moveTo>
                    <a:pt x="217" y="1"/>
                  </a:moveTo>
                  <a:cubicBezTo>
                    <a:pt x="97" y="1"/>
                    <a:pt x="0" y="101"/>
                    <a:pt x="0" y="216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779" y="433"/>
                  </a:lnTo>
                  <a:cubicBezTo>
                    <a:pt x="898" y="433"/>
                    <a:pt x="995" y="337"/>
                    <a:pt x="995" y="216"/>
                  </a:cubicBezTo>
                  <a:cubicBezTo>
                    <a:pt x="995" y="101"/>
                    <a:pt x="898" y="1"/>
                    <a:pt x="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1219400" y="3465475"/>
              <a:ext cx="41825" cy="10725"/>
            </a:xfrm>
            <a:custGeom>
              <a:avLst/>
              <a:gdLst/>
              <a:ahLst/>
              <a:cxnLst/>
              <a:rect l="l" t="t" r="r" b="b"/>
              <a:pathLst>
                <a:path w="1673" h="429" extrusionOk="0">
                  <a:moveTo>
                    <a:pt x="216" y="1"/>
                  </a:moveTo>
                  <a:cubicBezTo>
                    <a:pt x="96" y="1"/>
                    <a:pt x="1" y="98"/>
                    <a:pt x="1" y="218"/>
                  </a:cubicBezTo>
                  <a:cubicBezTo>
                    <a:pt x="1" y="333"/>
                    <a:pt x="96" y="428"/>
                    <a:pt x="216" y="428"/>
                  </a:cubicBezTo>
                  <a:lnTo>
                    <a:pt x="1456" y="428"/>
                  </a:lnTo>
                  <a:cubicBezTo>
                    <a:pt x="1575" y="428"/>
                    <a:pt x="1672" y="333"/>
                    <a:pt x="1672" y="218"/>
                  </a:cubicBezTo>
                  <a:cubicBezTo>
                    <a:pt x="1672" y="98"/>
                    <a:pt x="1575" y="1"/>
                    <a:pt x="1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1206675" y="3488075"/>
              <a:ext cx="54550" cy="10825"/>
            </a:xfrm>
            <a:custGeom>
              <a:avLst/>
              <a:gdLst/>
              <a:ahLst/>
              <a:cxnLst/>
              <a:rect l="l" t="t" r="r" b="b"/>
              <a:pathLst>
                <a:path w="2182" h="433" extrusionOk="0">
                  <a:moveTo>
                    <a:pt x="217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6"/>
                    <a:pt x="96" y="433"/>
                    <a:pt x="217" y="433"/>
                  </a:cubicBezTo>
                  <a:lnTo>
                    <a:pt x="1965" y="433"/>
                  </a:lnTo>
                  <a:cubicBezTo>
                    <a:pt x="2084" y="433"/>
                    <a:pt x="2181" y="336"/>
                    <a:pt x="2181" y="216"/>
                  </a:cubicBezTo>
                  <a:cubicBezTo>
                    <a:pt x="2181" y="96"/>
                    <a:pt x="2084" y="1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1206675" y="3510750"/>
              <a:ext cx="54550" cy="10725"/>
            </a:xfrm>
            <a:custGeom>
              <a:avLst/>
              <a:gdLst/>
              <a:ahLst/>
              <a:cxnLst/>
              <a:rect l="l" t="t" r="r" b="b"/>
              <a:pathLst>
                <a:path w="2182" h="429" extrusionOk="0">
                  <a:moveTo>
                    <a:pt x="217" y="1"/>
                  </a:moveTo>
                  <a:cubicBezTo>
                    <a:pt x="96" y="1"/>
                    <a:pt x="0" y="98"/>
                    <a:pt x="0" y="217"/>
                  </a:cubicBezTo>
                  <a:cubicBezTo>
                    <a:pt x="0" y="333"/>
                    <a:pt x="96" y="428"/>
                    <a:pt x="217" y="428"/>
                  </a:cubicBezTo>
                  <a:lnTo>
                    <a:pt x="1965" y="428"/>
                  </a:lnTo>
                  <a:cubicBezTo>
                    <a:pt x="2084" y="428"/>
                    <a:pt x="2181" y="333"/>
                    <a:pt x="2181" y="217"/>
                  </a:cubicBezTo>
                  <a:cubicBezTo>
                    <a:pt x="2181" y="98"/>
                    <a:pt x="2084" y="1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3"/>
            <p:cNvSpPr/>
            <p:nvPr/>
          </p:nvSpPr>
          <p:spPr>
            <a:xfrm>
              <a:off x="1206675" y="3533350"/>
              <a:ext cx="54550" cy="10825"/>
            </a:xfrm>
            <a:custGeom>
              <a:avLst/>
              <a:gdLst/>
              <a:ahLst/>
              <a:cxnLst/>
              <a:rect l="l" t="t" r="r" b="b"/>
              <a:pathLst>
                <a:path w="2182" h="433" extrusionOk="0">
                  <a:moveTo>
                    <a:pt x="217" y="0"/>
                  </a:moveTo>
                  <a:cubicBezTo>
                    <a:pt x="96" y="0"/>
                    <a:pt x="0" y="101"/>
                    <a:pt x="0" y="216"/>
                  </a:cubicBezTo>
                  <a:cubicBezTo>
                    <a:pt x="0" y="336"/>
                    <a:pt x="96" y="433"/>
                    <a:pt x="217" y="433"/>
                  </a:cubicBezTo>
                  <a:lnTo>
                    <a:pt x="1965" y="433"/>
                  </a:lnTo>
                  <a:cubicBezTo>
                    <a:pt x="2084" y="433"/>
                    <a:pt x="2181" y="336"/>
                    <a:pt x="2181" y="216"/>
                  </a:cubicBezTo>
                  <a:cubicBezTo>
                    <a:pt x="2181" y="101"/>
                    <a:pt x="2084" y="0"/>
                    <a:pt x="1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1028725" y="3411075"/>
              <a:ext cx="101975" cy="158425"/>
            </a:xfrm>
            <a:custGeom>
              <a:avLst/>
              <a:gdLst/>
              <a:ahLst/>
              <a:cxnLst/>
              <a:rect l="l" t="t" r="r" b="b"/>
              <a:pathLst>
                <a:path w="4079" h="6337" extrusionOk="0">
                  <a:moveTo>
                    <a:pt x="1189" y="428"/>
                  </a:moveTo>
                  <a:cubicBezTo>
                    <a:pt x="1388" y="428"/>
                    <a:pt x="1590" y="507"/>
                    <a:pt x="1744" y="684"/>
                  </a:cubicBezTo>
                  <a:lnTo>
                    <a:pt x="3463" y="2662"/>
                  </a:lnTo>
                  <a:cubicBezTo>
                    <a:pt x="3583" y="2802"/>
                    <a:pt x="3651" y="2975"/>
                    <a:pt x="3651" y="3152"/>
                  </a:cubicBezTo>
                  <a:lnTo>
                    <a:pt x="3651" y="5160"/>
                  </a:lnTo>
                  <a:cubicBezTo>
                    <a:pt x="3651" y="5573"/>
                    <a:pt x="3314" y="5909"/>
                    <a:pt x="2902" y="5909"/>
                  </a:cubicBezTo>
                  <a:lnTo>
                    <a:pt x="1182" y="5909"/>
                  </a:lnTo>
                  <a:cubicBezTo>
                    <a:pt x="769" y="5909"/>
                    <a:pt x="433" y="5573"/>
                    <a:pt x="433" y="5160"/>
                  </a:cubicBezTo>
                  <a:lnTo>
                    <a:pt x="433" y="1174"/>
                  </a:lnTo>
                  <a:cubicBezTo>
                    <a:pt x="433" y="722"/>
                    <a:pt x="805" y="428"/>
                    <a:pt x="1189" y="428"/>
                  </a:cubicBezTo>
                  <a:close/>
                  <a:moveTo>
                    <a:pt x="1190" y="0"/>
                  </a:moveTo>
                  <a:cubicBezTo>
                    <a:pt x="587" y="0"/>
                    <a:pt x="0" y="460"/>
                    <a:pt x="0" y="1174"/>
                  </a:cubicBezTo>
                  <a:lnTo>
                    <a:pt x="0" y="5160"/>
                  </a:lnTo>
                  <a:cubicBezTo>
                    <a:pt x="0" y="5808"/>
                    <a:pt x="528" y="6337"/>
                    <a:pt x="1182" y="6337"/>
                  </a:cubicBezTo>
                  <a:lnTo>
                    <a:pt x="2902" y="6337"/>
                  </a:lnTo>
                  <a:cubicBezTo>
                    <a:pt x="3550" y="6337"/>
                    <a:pt x="4079" y="5808"/>
                    <a:pt x="4079" y="5160"/>
                  </a:cubicBezTo>
                  <a:lnTo>
                    <a:pt x="4079" y="3152"/>
                  </a:lnTo>
                  <a:cubicBezTo>
                    <a:pt x="4079" y="2868"/>
                    <a:pt x="3977" y="2595"/>
                    <a:pt x="3790" y="2379"/>
                  </a:cubicBezTo>
                  <a:lnTo>
                    <a:pt x="2066" y="405"/>
                  </a:lnTo>
                  <a:cubicBezTo>
                    <a:pt x="1824" y="125"/>
                    <a:pt x="1505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1050450" y="3442800"/>
              <a:ext cx="24900" cy="10825"/>
            </a:xfrm>
            <a:custGeom>
              <a:avLst/>
              <a:gdLst/>
              <a:ahLst/>
              <a:cxnLst/>
              <a:rect l="l" t="t" r="r" b="b"/>
              <a:pathLst>
                <a:path w="996" h="433" extrusionOk="0">
                  <a:moveTo>
                    <a:pt x="217" y="1"/>
                  </a:moveTo>
                  <a:cubicBezTo>
                    <a:pt x="97" y="1"/>
                    <a:pt x="0" y="101"/>
                    <a:pt x="0" y="216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783" y="433"/>
                  </a:lnTo>
                  <a:cubicBezTo>
                    <a:pt x="898" y="433"/>
                    <a:pt x="995" y="337"/>
                    <a:pt x="995" y="216"/>
                  </a:cubicBezTo>
                  <a:cubicBezTo>
                    <a:pt x="995" y="101"/>
                    <a:pt x="898" y="1"/>
                    <a:pt x="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1050450" y="3465475"/>
              <a:ext cx="41925" cy="10725"/>
            </a:xfrm>
            <a:custGeom>
              <a:avLst/>
              <a:gdLst/>
              <a:ahLst/>
              <a:cxnLst/>
              <a:rect l="l" t="t" r="r" b="b"/>
              <a:pathLst>
                <a:path w="1677" h="429" extrusionOk="0">
                  <a:moveTo>
                    <a:pt x="217" y="1"/>
                  </a:moveTo>
                  <a:cubicBezTo>
                    <a:pt x="97" y="1"/>
                    <a:pt x="0" y="98"/>
                    <a:pt x="0" y="218"/>
                  </a:cubicBezTo>
                  <a:cubicBezTo>
                    <a:pt x="0" y="333"/>
                    <a:pt x="97" y="428"/>
                    <a:pt x="217" y="428"/>
                  </a:cubicBezTo>
                  <a:lnTo>
                    <a:pt x="1461" y="428"/>
                  </a:lnTo>
                  <a:cubicBezTo>
                    <a:pt x="1576" y="428"/>
                    <a:pt x="1677" y="333"/>
                    <a:pt x="1677" y="218"/>
                  </a:cubicBezTo>
                  <a:cubicBezTo>
                    <a:pt x="1677" y="98"/>
                    <a:pt x="1576" y="1"/>
                    <a:pt x="14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1050450" y="3488075"/>
              <a:ext cx="54675" cy="10825"/>
            </a:xfrm>
            <a:custGeom>
              <a:avLst/>
              <a:gdLst/>
              <a:ahLst/>
              <a:cxnLst/>
              <a:rect l="l" t="t" r="r" b="b"/>
              <a:pathLst>
                <a:path w="2187" h="433" extrusionOk="0">
                  <a:moveTo>
                    <a:pt x="217" y="1"/>
                  </a:moveTo>
                  <a:cubicBezTo>
                    <a:pt x="97" y="1"/>
                    <a:pt x="0" y="96"/>
                    <a:pt x="0" y="216"/>
                  </a:cubicBezTo>
                  <a:cubicBezTo>
                    <a:pt x="0" y="336"/>
                    <a:pt x="97" y="433"/>
                    <a:pt x="217" y="433"/>
                  </a:cubicBezTo>
                  <a:lnTo>
                    <a:pt x="1970" y="433"/>
                  </a:lnTo>
                  <a:cubicBezTo>
                    <a:pt x="2090" y="433"/>
                    <a:pt x="2186" y="336"/>
                    <a:pt x="2186" y="216"/>
                  </a:cubicBezTo>
                  <a:cubicBezTo>
                    <a:pt x="2186" y="96"/>
                    <a:pt x="2090" y="1"/>
                    <a:pt x="1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1050450" y="3510750"/>
              <a:ext cx="54675" cy="10725"/>
            </a:xfrm>
            <a:custGeom>
              <a:avLst/>
              <a:gdLst/>
              <a:ahLst/>
              <a:cxnLst/>
              <a:rect l="l" t="t" r="r" b="b"/>
              <a:pathLst>
                <a:path w="2187" h="429" extrusionOk="0">
                  <a:moveTo>
                    <a:pt x="217" y="1"/>
                  </a:moveTo>
                  <a:cubicBezTo>
                    <a:pt x="97" y="1"/>
                    <a:pt x="0" y="98"/>
                    <a:pt x="0" y="217"/>
                  </a:cubicBezTo>
                  <a:cubicBezTo>
                    <a:pt x="0" y="333"/>
                    <a:pt x="97" y="428"/>
                    <a:pt x="217" y="428"/>
                  </a:cubicBezTo>
                  <a:lnTo>
                    <a:pt x="1970" y="428"/>
                  </a:lnTo>
                  <a:cubicBezTo>
                    <a:pt x="2090" y="428"/>
                    <a:pt x="2186" y="333"/>
                    <a:pt x="2186" y="217"/>
                  </a:cubicBezTo>
                  <a:cubicBezTo>
                    <a:pt x="2186" y="98"/>
                    <a:pt x="2090" y="1"/>
                    <a:pt x="1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1050450" y="3533350"/>
              <a:ext cx="54675" cy="10825"/>
            </a:xfrm>
            <a:custGeom>
              <a:avLst/>
              <a:gdLst/>
              <a:ahLst/>
              <a:cxnLst/>
              <a:rect l="l" t="t" r="r" b="b"/>
              <a:pathLst>
                <a:path w="2187" h="433" extrusionOk="0">
                  <a:moveTo>
                    <a:pt x="217" y="0"/>
                  </a:moveTo>
                  <a:cubicBezTo>
                    <a:pt x="97" y="0"/>
                    <a:pt x="0" y="101"/>
                    <a:pt x="0" y="216"/>
                  </a:cubicBezTo>
                  <a:cubicBezTo>
                    <a:pt x="0" y="336"/>
                    <a:pt x="97" y="433"/>
                    <a:pt x="217" y="433"/>
                  </a:cubicBezTo>
                  <a:lnTo>
                    <a:pt x="1970" y="433"/>
                  </a:lnTo>
                  <a:cubicBezTo>
                    <a:pt x="2090" y="433"/>
                    <a:pt x="2186" y="336"/>
                    <a:pt x="2186" y="216"/>
                  </a:cubicBezTo>
                  <a:cubicBezTo>
                    <a:pt x="2186" y="101"/>
                    <a:pt x="2090" y="0"/>
                    <a:pt x="1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1162950" y="3231600"/>
              <a:ext cx="200450" cy="194775"/>
            </a:xfrm>
            <a:custGeom>
              <a:avLst/>
              <a:gdLst/>
              <a:ahLst/>
              <a:cxnLst/>
              <a:rect l="l" t="t" r="r" b="b"/>
              <a:pathLst>
                <a:path w="8018" h="7791" extrusionOk="0">
                  <a:moveTo>
                    <a:pt x="5803" y="428"/>
                  </a:moveTo>
                  <a:cubicBezTo>
                    <a:pt x="6788" y="428"/>
                    <a:pt x="7590" y="1229"/>
                    <a:pt x="7590" y="2215"/>
                  </a:cubicBezTo>
                  <a:cubicBezTo>
                    <a:pt x="7590" y="3199"/>
                    <a:pt x="6788" y="4002"/>
                    <a:pt x="5803" y="4002"/>
                  </a:cubicBezTo>
                  <a:cubicBezTo>
                    <a:pt x="4819" y="4002"/>
                    <a:pt x="4017" y="3199"/>
                    <a:pt x="4017" y="2215"/>
                  </a:cubicBezTo>
                  <a:cubicBezTo>
                    <a:pt x="4017" y="1229"/>
                    <a:pt x="4819" y="428"/>
                    <a:pt x="5803" y="428"/>
                  </a:cubicBezTo>
                  <a:close/>
                  <a:moveTo>
                    <a:pt x="5803" y="0"/>
                  </a:moveTo>
                  <a:cubicBezTo>
                    <a:pt x="4833" y="0"/>
                    <a:pt x="4012" y="624"/>
                    <a:pt x="3709" y="1489"/>
                  </a:cubicBezTo>
                  <a:lnTo>
                    <a:pt x="217" y="1489"/>
                  </a:lnTo>
                  <a:cubicBezTo>
                    <a:pt x="97" y="1489"/>
                    <a:pt x="1" y="1585"/>
                    <a:pt x="1" y="1705"/>
                  </a:cubicBezTo>
                  <a:cubicBezTo>
                    <a:pt x="1" y="1825"/>
                    <a:pt x="97" y="1921"/>
                    <a:pt x="217" y="1921"/>
                  </a:cubicBezTo>
                  <a:lnTo>
                    <a:pt x="3609" y="1921"/>
                  </a:lnTo>
                  <a:cubicBezTo>
                    <a:pt x="3594" y="2018"/>
                    <a:pt x="3584" y="2128"/>
                    <a:pt x="3584" y="2215"/>
                  </a:cubicBezTo>
                  <a:cubicBezTo>
                    <a:pt x="3584" y="3357"/>
                    <a:pt x="4458" y="4308"/>
                    <a:pt x="5587" y="4419"/>
                  </a:cubicBezTo>
                  <a:lnTo>
                    <a:pt x="5587" y="7575"/>
                  </a:lnTo>
                  <a:cubicBezTo>
                    <a:pt x="5587" y="7695"/>
                    <a:pt x="5683" y="7790"/>
                    <a:pt x="5803" y="7790"/>
                  </a:cubicBezTo>
                  <a:cubicBezTo>
                    <a:pt x="5919" y="7790"/>
                    <a:pt x="6014" y="7695"/>
                    <a:pt x="6014" y="7575"/>
                  </a:cubicBezTo>
                  <a:lnTo>
                    <a:pt x="6014" y="4419"/>
                  </a:lnTo>
                  <a:cubicBezTo>
                    <a:pt x="7138" y="4313"/>
                    <a:pt x="8018" y="3362"/>
                    <a:pt x="8018" y="2215"/>
                  </a:cubicBezTo>
                  <a:cubicBezTo>
                    <a:pt x="8018" y="994"/>
                    <a:pt x="7023" y="0"/>
                    <a:pt x="5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1282075" y="3272100"/>
              <a:ext cx="53225" cy="35850"/>
            </a:xfrm>
            <a:custGeom>
              <a:avLst/>
              <a:gdLst/>
              <a:ahLst/>
              <a:cxnLst/>
              <a:rect l="l" t="t" r="r" b="b"/>
              <a:pathLst>
                <a:path w="2129" h="1434" extrusionOk="0">
                  <a:moveTo>
                    <a:pt x="1893" y="1"/>
                  </a:moveTo>
                  <a:cubicBezTo>
                    <a:pt x="1838" y="1"/>
                    <a:pt x="1782" y="23"/>
                    <a:pt x="1739" y="66"/>
                  </a:cubicBezTo>
                  <a:lnTo>
                    <a:pt x="890" y="916"/>
                  </a:lnTo>
                  <a:lnTo>
                    <a:pt x="389" y="412"/>
                  </a:lnTo>
                  <a:cubicBezTo>
                    <a:pt x="346" y="371"/>
                    <a:pt x="291" y="350"/>
                    <a:pt x="236" y="350"/>
                  </a:cubicBezTo>
                  <a:cubicBezTo>
                    <a:pt x="181" y="350"/>
                    <a:pt x="126" y="371"/>
                    <a:pt x="83" y="412"/>
                  </a:cubicBezTo>
                  <a:cubicBezTo>
                    <a:pt x="1" y="498"/>
                    <a:pt x="1" y="633"/>
                    <a:pt x="83" y="719"/>
                  </a:cubicBezTo>
                  <a:lnTo>
                    <a:pt x="740" y="1373"/>
                  </a:lnTo>
                  <a:cubicBezTo>
                    <a:pt x="781" y="1413"/>
                    <a:pt x="835" y="1433"/>
                    <a:pt x="890" y="1433"/>
                  </a:cubicBezTo>
                  <a:cubicBezTo>
                    <a:pt x="944" y="1433"/>
                    <a:pt x="1000" y="1413"/>
                    <a:pt x="1043" y="1373"/>
                  </a:cubicBezTo>
                  <a:lnTo>
                    <a:pt x="2047" y="369"/>
                  </a:lnTo>
                  <a:cubicBezTo>
                    <a:pt x="2129" y="287"/>
                    <a:pt x="2129" y="148"/>
                    <a:pt x="2047" y="66"/>
                  </a:cubicBezTo>
                  <a:cubicBezTo>
                    <a:pt x="2004" y="23"/>
                    <a:pt x="1948" y="1"/>
                    <a:pt x="1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998350" y="3268800"/>
              <a:ext cx="314975" cy="329425"/>
            </a:xfrm>
            <a:custGeom>
              <a:avLst/>
              <a:gdLst/>
              <a:ahLst/>
              <a:cxnLst/>
              <a:rect l="l" t="t" r="r" b="b"/>
              <a:pathLst>
                <a:path w="12599" h="13177" extrusionOk="0">
                  <a:moveTo>
                    <a:pt x="1177" y="1"/>
                  </a:moveTo>
                  <a:cubicBezTo>
                    <a:pt x="528" y="1"/>
                    <a:pt x="0" y="530"/>
                    <a:pt x="0" y="1178"/>
                  </a:cubicBezTo>
                  <a:lnTo>
                    <a:pt x="0" y="11999"/>
                  </a:lnTo>
                  <a:cubicBezTo>
                    <a:pt x="0" y="12647"/>
                    <a:pt x="528" y="13176"/>
                    <a:pt x="1177" y="13176"/>
                  </a:cubicBezTo>
                  <a:lnTo>
                    <a:pt x="11421" y="13176"/>
                  </a:lnTo>
                  <a:cubicBezTo>
                    <a:pt x="12075" y="13176"/>
                    <a:pt x="12598" y="12647"/>
                    <a:pt x="12598" y="11999"/>
                  </a:cubicBezTo>
                  <a:lnTo>
                    <a:pt x="12598" y="7090"/>
                  </a:lnTo>
                  <a:cubicBezTo>
                    <a:pt x="12598" y="6970"/>
                    <a:pt x="12503" y="6874"/>
                    <a:pt x="12387" y="6874"/>
                  </a:cubicBezTo>
                  <a:cubicBezTo>
                    <a:pt x="12267" y="6874"/>
                    <a:pt x="12171" y="6970"/>
                    <a:pt x="12171" y="7090"/>
                  </a:cubicBezTo>
                  <a:lnTo>
                    <a:pt x="12171" y="11999"/>
                  </a:lnTo>
                  <a:cubicBezTo>
                    <a:pt x="12171" y="12412"/>
                    <a:pt x="11835" y="12748"/>
                    <a:pt x="11421" y="12748"/>
                  </a:cubicBezTo>
                  <a:lnTo>
                    <a:pt x="1177" y="12748"/>
                  </a:lnTo>
                  <a:cubicBezTo>
                    <a:pt x="763" y="12748"/>
                    <a:pt x="433" y="12412"/>
                    <a:pt x="433" y="11999"/>
                  </a:cubicBezTo>
                  <a:lnTo>
                    <a:pt x="433" y="1178"/>
                  </a:lnTo>
                  <a:cubicBezTo>
                    <a:pt x="433" y="769"/>
                    <a:pt x="763" y="433"/>
                    <a:pt x="1177" y="433"/>
                  </a:cubicBezTo>
                  <a:lnTo>
                    <a:pt x="5797" y="433"/>
                  </a:lnTo>
                  <a:cubicBezTo>
                    <a:pt x="5917" y="433"/>
                    <a:pt x="6014" y="337"/>
                    <a:pt x="6014" y="217"/>
                  </a:cubicBezTo>
                  <a:cubicBezTo>
                    <a:pt x="6014" y="97"/>
                    <a:pt x="5917" y="1"/>
                    <a:pt x="5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43"/>
          <p:cNvSpPr txBox="1">
            <a:spLocks noGrp="1"/>
          </p:cNvSpPr>
          <p:nvPr>
            <p:ph type="ctrTitle" idx="4294967295"/>
          </p:nvPr>
        </p:nvSpPr>
        <p:spPr>
          <a:xfrm>
            <a:off x="5803667" y="1213175"/>
            <a:ext cx="2176200" cy="4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B2C</a:t>
            </a:r>
            <a:endParaRPr sz="1800"/>
          </a:p>
        </p:txBody>
      </p:sp>
      <p:sp>
        <p:nvSpPr>
          <p:cNvPr id="440" name="Google Shape;440;p43"/>
          <p:cNvSpPr txBox="1">
            <a:spLocks noGrp="1"/>
          </p:cNvSpPr>
          <p:nvPr>
            <p:ph type="subTitle" idx="4294967295"/>
          </p:nvPr>
        </p:nvSpPr>
        <p:spPr>
          <a:xfrm>
            <a:off x="5128700" y="1878950"/>
            <a:ext cx="3641700" cy="18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Patients, or Outpatient Provider Clinics (Consumers)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For the patient community:  patients, families, survivors 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To share tips and resources with one another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$10 per month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Initially: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Host of app store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Epic Public API integration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101" y="3448675"/>
            <a:ext cx="745600" cy="30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424" y="2545273"/>
            <a:ext cx="1182750" cy="4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9625" y="3821923"/>
            <a:ext cx="985221" cy="11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97" y="3830776"/>
            <a:ext cx="985225" cy="109102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446" name="Google Shape;446;p43"/>
          <p:cNvSpPr txBox="1"/>
          <p:nvPr/>
        </p:nvSpPr>
        <p:spPr>
          <a:xfrm>
            <a:off x="8376625" y="4849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16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" name="Google Shape;451;p44"/>
          <p:cNvGraphicFramePr/>
          <p:nvPr/>
        </p:nvGraphicFramePr>
        <p:xfrm>
          <a:off x="1374063" y="1337863"/>
          <a:ext cx="6224875" cy="3590910"/>
        </p:xfrm>
        <a:graphic>
          <a:graphicData uri="http://schemas.openxmlformats.org/drawingml/2006/table">
            <a:tbl>
              <a:tblPr>
                <a:noFill/>
                <a:tableStyleId>{929F97C3-920E-4FA3-9085-1D6AC1E65EDD}</a:tableStyleId>
              </a:tblPr>
              <a:tblGrid>
                <a:gridCol w="162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Josefin Sans Thin"/>
                          <a:ea typeface="Josefin Sans Thin"/>
                          <a:cs typeface="Josefin Sans Thin"/>
                          <a:sym typeface="Josefin Sans Thin"/>
                        </a:rPr>
                        <a:t>Company</a:t>
                      </a:r>
                      <a:endParaRPr sz="1100">
                        <a:solidFill>
                          <a:schemeClr val="dk1"/>
                        </a:solidFill>
                        <a:latin typeface="Josefin Sans Thin"/>
                        <a:ea typeface="Josefin Sans Thin"/>
                        <a:cs typeface="Josefin Sans Thin"/>
                        <a:sym typeface="Josefin Sans Thi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Josefin Sans Thin"/>
                          <a:ea typeface="Josefin Sans Thin"/>
                          <a:cs typeface="Josefin Sans Thin"/>
                          <a:sym typeface="Josefin Sans Thin"/>
                        </a:rPr>
                        <a:t>Breast Cancer Care Plan and Guidelines</a:t>
                      </a:r>
                      <a:endParaRPr sz="1100">
                        <a:solidFill>
                          <a:schemeClr val="dk1"/>
                        </a:solidFill>
                        <a:latin typeface="Josefin Sans Thin"/>
                        <a:ea typeface="Josefin Sans Thin"/>
                        <a:cs typeface="Josefin Sans Thin"/>
                        <a:sym typeface="Josefin Sans Thi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Josefin Sans Thin"/>
                          <a:ea typeface="Josefin Sans Thin"/>
                          <a:cs typeface="Josefin Sans Thin"/>
                          <a:sym typeface="Josefin Sans Thin"/>
                        </a:rPr>
                        <a:t>Patient Support</a:t>
                      </a:r>
                      <a:endParaRPr sz="1100">
                        <a:solidFill>
                          <a:schemeClr val="dk1"/>
                        </a:solidFill>
                        <a:latin typeface="Josefin Sans Thin"/>
                        <a:ea typeface="Josefin Sans Thin"/>
                        <a:cs typeface="Josefin Sans Thin"/>
                        <a:sym typeface="Josefin Sans Thi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Josefin Sans Thin"/>
                          <a:ea typeface="Josefin Sans Thin"/>
                          <a:cs typeface="Josefin Sans Thin"/>
                          <a:sym typeface="Josefin Sans Thin"/>
                        </a:rPr>
                        <a:t>Automated Reminders , Triage and One Stop Shop</a:t>
                      </a:r>
                      <a:endParaRPr sz="1100">
                        <a:solidFill>
                          <a:schemeClr val="dk1"/>
                        </a:solidFill>
                        <a:latin typeface="Josefin Sans Thin"/>
                        <a:ea typeface="Josefin Sans Thin"/>
                        <a:cs typeface="Josefin Sans Thin"/>
                        <a:sym typeface="Josefin Sans Thi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Breast Cancer Care Plan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NIH and AHRQ eCare Plan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CareVive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UBERDOC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ZocDoc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SurvivorPlan</a:t>
                      </a:r>
                      <a:endParaRPr sz="12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52" name="Google Shape;452;p44"/>
          <p:cNvSpPr txBox="1">
            <a:spLocks noGrp="1"/>
          </p:cNvSpPr>
          <p:nvPr>
            <p:ph type="title"/>
          </p:nvPr>
        </p:nvSpPr>
        <p:spPr>
          <a:xfrm>
            <a:off x="720000" y="343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Analysis</a:t>
            </a:r>
            <a:endParaRPr/>
          </a:p>
        </p:txBody>
      </p:sp>
      <p:pic>
        <p:nvPicPr>
          <p:cNvPr id="453" name="Google Shape;453;p44"/>
          <p:cNvPicPr preferRelativeResize="0"/>
          <p:nvPr/>
        </p:nvPicPr>
        <p:blipFill rotWithShape="1">
          <a:blip r:embed="rId3">
            <a:alphaModFix amt="71000"/>
          </a:blip>
          <a:srcRect l="16193" t="7757" r="51683" b="24848"/>
          <a:stretch/>
        </p:blipFill>
        <p:spPr>
          <a:xfrm>
            <a:off x="3508796" y="3340254"/>
            <a:ext cx="298500" cy="3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4"/>
          <p:cNvPicPr preferRelativeResize="0"/>
          <p:nvPr/>
        </p:nvPicPr>
        <p:blipFill rotWithShape="1">
          <a:blip r:embed="rId3">
            <a:alphaModFix amt="71000"/>
          </a:blip>
          <a:srcRect l="16193" t="7757" r="51683" b="24848"/>
          <a:stretch/>
        </p:blipFill>
        <p:spPr>
          <a:xfrm>
            <a:off x="3508800" y="4157250"/>
            <a:ext cx="298500" cy="31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4"/>
          <p:cNvPicPr preferRelativeResize="0"/>
          <p:nvPr/>
        </p:nvPicPr>
        <p:blipFill rotWithShape="1">
          <a:blip r:embed="rId4">
            <a:alphaModFix/>
          </a:blip>
          <a:srcRect b="25194"/>
          <a:stretch/>
        </p:blipFill>
        <p:spPr>
          <a:xfrm>
            <a:off x="44813" y="3370826"/>
            <a:ext cx="1164925" cy="31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 rotWithShape="1">
          <a:blip r:embed="rId3">
            <a:alphaModFix amt="71000"/>
          </a:blip>
          <a:srcRect l="16193" t="7757" r="51683" b="24848"/>
          <a:stretch/>
        </p:blipFill>
        <p:spPr>
          <a:xfrm>
            <a:off x="3508800" y="2415187"/>
            <a:ext cx="298500" cy="31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12" y="2263437"/>
            <a:ext cx="1164925" cy="38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00" y="2933737"/>
            <a:ext cx="631650" cy="24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4"/>
          <p:cNvPicPr preferRelativeResize="0"/>
          <p:nvPr/>
        </p:nvPicPr>
        <p:blipFill rotWithShape="1">
          <a:blip r:embed="rId3">
            <a:alphaModFix amt="71000"/>
          </a:blip>
          <a:srcRect l="16193" t="7757" r="51683" b="24848"/>
          <a:stretch/>
        </p:blipFill>
        <p:spPr>
          <a:xfrm>
            <a:off x="3508799" y="4567600"/>
            <a:ext cx="298500" cy="3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 rotWithShape="1">
          <a:blip r:embed="rId3">
            <a:alphaModFix amt="68000"/>
          </a:blip>
          <a:srcRect l="49158" t="12767" r="14898" b="15665"/>
          <a:stretch/>
        </p:blipFill>
        <p:spPr>
          <a:xfrm>
            <a:off x="3508800" y="3756750"/>
            <a:ext cx="298500" cy="2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 rotWithShape="1">
          <a:blip r:embed="rId3">
            <a:alphaModFix amt="68000"/>
          </a:blip>
          <a:srcRect l="49158" t="12767" r="14898" b="15665"/>
          <a:stretch/>
        </p:blipFill>
        <p:spPr>
          <a:xfrm>
            <a:off x="3508800" y="2940388"/>
            <a:ext cx="298500" cy="2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 rotWithShape="1">
          <a:blip r:embed="rId3">
            <a:alphaModFix amt="71000"/>
          </a:blip>
          <a:srcRect l="16193" t="7757" r="51683" b="24848"/>
          <a:stretch/>
        </p:blipFill>
        <p:spPr>
          <a:xfrm>
            <a:off x="5173271" y="3340254"/>
            <a:ext cx="298500" cy="3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4"/>
          <p:cNvPicPr preferRelativeResize="0"/>
          <p:nvPr/>
        </p:nvPicPr>
        <p:blipFill rotWithShape="1">
          <a:blip r:embed="rId3">
            <a:alphaModFix amt="71000"/>
          </a:blip>
          <a:srcRect l="16193" t="7757" r="51683" b="24848"/>
          <a:stretch/>
        </p:blipFill>
        <p:spPr>
          <a:xfrm>
            <a:off x="5173275" y="4157250"/>
            <a:ext cx="298500" cy="31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 amt="71000"/>
          </a:blip>
          <a:srcRect l="16193" t="7757" r="51683" b="24848"/>
          <a:stretch/>
        </p:blipFill>
        <p:spPr>
          <a:xfrm>
            <a:off x="5173275" y="2415187"/>
            <a:ext cx="298500" cy="31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3">
            <a:alphaModFix amt="71000"/>
          </a:blip>
          <a:srcRect l="16193" t="7757" r="51683" b="24848"/>
          <a:stretch/>
        </p:blipFill>
        <p:spPr>
          <a:xfrm>
            <a:off x="5173274" y="4567600"/>
            <a:ext cx="298500" cy="3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4"/>
          <p:cNvPicPr preferRelativeResize="0"/>
          <p:nvPr/>
        </p:nvPicPr>
        <p:blipFill rotWithShape="1">
          <a:blip r:embed="rId3">
            <a:alphaModFix amt="71000"/>
          </a:blip>
          <a:srcRect l="16193" t="7757" r="51683" b="24848"/>
          <a:stretch/>
        </p:blipFill>
        <p:spPr>
          <a:xfrm>
            <a:off x="6763375" y="2415187"/>
            <a:ext cx="298500" cy="31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4"/>
          <p:cNvPicPr preferRelativeResize="0"/>
          <p:nvPr/>
        </p:nvPicPr>
        <p:blipFill rotWithShape="1">
          <a:blip r:embed="rId3">
            <a:alphaModFix amt="71000"/>
          </a:blip>
          <a:srcRect l="16193" t="7757" r="51683" b="24848"/>
          <a:stretch/>
        </p:blipFill>
        <p:spPr>
          <a:xfrm>
            <a:off x="5173271" y="2932404"/>
            <a:ext cx="298500" cy="3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4"/>
          <p:cNvPicPr preferRelativeResize="0"/>
          <p:nvPr/>
        </p:nvPicPr>
        <p:blipFill rotWithShape="1">
          <a:blip r:embed="rId3">
            <a:alphaModFix amt="71000"/>
          </a:blip>
          <a:srcRect l="16193" t="7757" r="51683" b="24848"/>
          <a:stretch/>
        </p:blipFill>
        <p:spPr>
          <a:xfrm>
            <a:off x="5173271" y="3748754"/>
            <a:ext cx="298500" cy="3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4"/>
          <p:cNvPicPr preferRelativeResize="0"/>
          <p:nvPr/>
        </p:nvPicPr>
        <p:blipFill rotWithShape="1">
          <a:blip r:embed="rId3">
            <a:alphaModFix amt="68000"/>
          </a:blip>
          <a:srcRect l="49158" t="12767" r="14898" b="15665"/>
          <a:stretch/>
        </p:blipFill>
        <p:spPr>
          <a:xfrm>
            <a:off x="6763375" y="3756750"/>
            <a:ext cx="298500" cy="2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 amt="68000"/>
          </a:blip>
          <a:srcRect l="49158" t="12767" r="14898" b="15665"/>
          <a:stretch/>
        </p:blipFill>
        <p:spPr>
          <a:xfrm>
            <a:off x="6763375" y="4162175"/>
            <a:ext cx="298500" cy="2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4"/>
          <p:cNvPicPr preferRelativeResize="0"/>
          <p:nvPr/>
        </p:nvPicPr>
        <p:blipFill rotWithShape="1">
          <a:blip r:embed="rId3">
            <a:alphaModFix amt="68000"/>
          </a:blip>
          <a:srcRect l="49158" t="12767" r="14898" b="15665"/>
          <a:stretch/>
        </p:blipFill>
        <p:spPr>
          <a:xfrm>
            <a:off x="6763375" y="4567600"/>
            <a:ext cx="298500" cy="2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4"/>
          <p:cNvPicPr preferRelativeResize="0"/>
          <p:nvPr/>
        </p:nvPicPr>
        <p:blipFill rotWithShape="1">
          <a:blip r:embed="rId7">
            <a:alphaModFix/>
          </a:blip>
          <a:srcRect l="-1442" t="-2137" r="5252" b="5835"/>
          <a:stretch/>
        </p:blipFill>
        <p:spPr>
          <a:xfrm>
            <a:off x="793450" y="2898061"/>
            <a:ext cx="450322" cy="3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76" y="4581325"/>
            <a:ext cx="1229501" cy="2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473" y="4104249"/>
            <a:ext cx="1049568" cy="3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1930" y="3729838"/>
            <a:ext cx="1080180" cy="2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4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477" name="Google Shape;477;p44"/>
          <p:cNvSpPr txBox="1"/>
          <p:nvPr/>
        </p:nvSpPr>
        <p:spPr>
          <a:xfrm>
            <a:off x="83766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17</a:t>
            </a:r>
            <a:endParaRPr/>
          </a:p>
        </p:txBody>
      </p:sp>
      <p:pic>
        <p:nvPicPr>
          <p:cNvPr id="478" name="Google Shape;478;p44"/>
          <p:cNvPicPr preferRelativeResize="0"/>
          <p:nvPr/>
        </p:nvPicPr>
        <p:blipFill rotWithShape="1">
          <a:blip r:embed="rId3">
            <a:alphaModFix amt="68000"/>
          </a:blip>
          <a:srcRect l="49158" t="12767" r="14898" b="15665"/>
          <a:stretch/>
        </p:blipFill>
        <p:spPr>
          <a:xfrm>
            <a:off x="6763375" y="3378800"/>
            <a:ext cx="298500" cy="2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/>
          <p:cNvPicPr preferRelativeResize="0"/>
          <p:nvPr/>
        </p:nvPicPr>
        <p:blipFill rotWithShape="1">
          <a:blip r:embed="rId3">
            <a:alphaModFix amt="68000"/>
          </a:blip>
          <a:srcRect l="49158" t="12767" r="14898" b="15665"/>
          <a:stretch/>
        </p:blipFill>
        <p:spPr>
          <a:xfrm>
            <a:off x="6763375" y="2904963"/>
            <a:ext cx="298500" cy="29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 txBox="1">
            <a:spLocks noGrp="1"/>
          </p:cNvSpPr>
          <p:nvPr>
            <p:ph type="title"/>
          </p:nvPr>
        </p:nvSpPr>
        <p:spPr>
          <a:xfrm>
            <a:off x="1649363" y="518838"/>
            <a:ext cx="58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 RoadMap Vision</a:t>
            </a:r>
            <a:endParaRPr/>
          </a:p>
        </p:txBody>
      </p:sp>
      <p:sp>
        <p:nvSpPr>
          <p:cNvPr id="485" name="Google Shape;485;p45"/>
          <p:cNvSpPr txBox="1">
            <a:spLocks noGrp="1"/>
          </p:cNvSpPr>
          <p:nvPr>
            <p:ph type="subTitle" idx="4294967295"/>
          </p:nvPr>
        </p:nvSpPr>
        <p:spPr>
          <a:xfrm>
            <a:off x="121075" y="1653075"/>
            <a:ext cx="2329200" cy="326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Ideation and Prototype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486" name="Google Shape;486;p45"/>
          <p:cNvSpPr/>
          <p:nvPr/>
        </p:nvSpPr>
        <p:spPr>
          <a:xfrm>
            <a:off x="969925" y="2287700"/>
            <a:ext cx="615300" cy="61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5"/>
          <p:cNvSpPr/>
          <p:nvPr/>
        </p:nvSpPr>
        <p:spPr>
          <a:xfrm>
            <a:off x="4755588" y="3517363"/>
            <a:ext cx="615300" cy="61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5"/>
          <p:cNvSpPr/>
          <p:nvPr/>
        </p:nvSpPr>
        <p:spPr>
          <a:xfrm>
            <a:off x="7062450" y="2273113"/>
            <a:ext cx="615300" cy="61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9" name="Google Shape;489;p45"/>
          <p:cNvCxnSpPr>
            <a:endCxn id="490" idx="2"/>
          </p:cNvCxnSpPr>
          <p:nvPr/>
        </p:nvCxnSpPr>
        <p:spPr>
          <a:xfrm rot="10800000" flipH="1">
            <a:off x="4879213" y="3537614"/>
            <a:ext cx="2490900" cy="2874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45"/>
          <p:cNvCxnSpPr>
            <a:stCxn id="492" idx="2"/>
            <a:endCxn id="487" idx="1"/>
          </p:cNvCxnSpPr>
          <p:nvPr/>
        </p:nvCxnSpPr>
        <p:spPr>
          <a:xfrm rot="-5400000" flipH="1">
            <a:off x="2849713" y="1919150"/>
            <a:ext cx="333600" cy="34779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3" name="Google Shape;493;p45"/>
          <p:cNvSpPr txBox="1">
            <a:spLocks noGrp="1"/>
          </p:cNvSpPr>
          <p:nvPr>
            <p:ph type="subTitle" idx="4294967295"/>
          </p:nvPr>
        </p:nvSpPr>
        <p:spPr>
          <a:xfrm>
            <a:off x="2254001" y="2397050"/>
            <a:ext cx="1905300" cy="10941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Developing additional Patient and Referral Interface</a:t>
            </a:r>
            <a:endParaRPr sz="16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494" name="Google Shape;494;p45"/>
          <p:cNvSpPr txBox="1">
            <a:spLocks noGrp="1"/>
          </p:cNvSpPr>
          <p:nvPr>
            <p:ph type="subTitle" idx="4294967295"/>
          </p:nvPr>
        </p:nvSpPr>
        <p:spPr>
          <a:xfrm>
            <a:off x="6003625" y="1374675"/>
            <a:ext cx="2745600" cy="7485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Enterprise Scaling </a:t>
            </a:r>
            <a:br>
              <a:rPr lang="en" sz="1600"/>
            </a:br>
            <a:r>
              <a:rPr lang="en" sz="1600"/>
              <a:t>Expansion to different hospital systems. </a:t>
            </a:r>
            <a:endParaRPr sz="1600"/>
          </a:p>
        </p:txBody>
      </p:sp>
      <p:cxnSp>
        <p:nvCxnSpPr>
          <p:cNvPr id="495" name="Google Shape;495;p45"/>
          <p:cNvCxnSpPr>
            <a:stCxn id="486" idx="0"/>
            <a:endCxn id="485" idx="2"/>
          </p:cNvCxnSpPr>
          <p:nvPr/>
        </p:nvCxnSpPr>
        <p:spPr>
          <a:xfrm rot="10800000" flipH="1">
            <a:off x="1277575" y="1979600"/>
            <a:ext cx="8100" cy="308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45"/>
          <p:cNvCxnSpPr>
            <a:stCxn id="488" idx="0"/>
            <a:endCxn id="494" idx="2"/>
          </p:cNvCxnSpPr>
          <p:nvPr/>
        </p:nvCxnSpPr>
        <p:spPr>
          <a:xfrm rot="10800000" flipH="1">
            <a:off x="7370100" y="2123113"/>
            <a:ext cx="6300" cy="150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7" name="Google Shape;497;p45"/>
          <p:cNvGrpSpPr/>
          <p:nvPr/>
        </p:nvGrpSpPr>
        <p:grpSpPr>
          <a:xfrm>
            <a:off x="7236888" y="2366050"/>
            <a:ext cx="266425" cy="367350"/>
            <a:chOff x="4134925" y="2640950"/>
            <a:chExt cx="266425" cy="367350"/>
          </a:xfrm>
        </p:grpSpPr>
        <p:sp>
          <p:nvSpPr>
            <p:cNvPr id="498" name="Google Shape;498;p45"/>
            <p:cNvSpPr/>
            <p:nvPr/>
          </p:nvSpPr>
          <p:spPr>
            <a:xfrm>
              <a:off x="4218075" y="2730175"/>
              <a:ext cx="100000" cy="133600"/>
            </a:xfrm>
            <a:custGeom>
              <a:avLst/>
              <a:gdLst/>
              <a:ahLst/>
              <a:cxnLst/>
              <a:rect l="l" t="t" r="r" b="b"/>
              <a:pathLst>
                <a:path w="4000" h="5344" extrusionOk="0">
                  <a:moveTo>
                    <a:pt x="2788" y="433"/>
                  </a:moveTo>
                  <a:cubicBezTo>
                    <a:pt x="2620" y="692"/>
                    <a:pt x="2644" y="653"/>
                    <a:pt x="2591" y="735"/>
                  </a:cubicBezTo>
                  <a:lnTo>
                    <a:pt x="1410" y="735"/>
                  </a:lnTo>
                  <a:lnTo>
                    <a:pt x="1217" y="433"/>
                  </a:lnTo>
                  <a:close/>
                  <a:moveTo>
                    <a:pt x="2312" y="1167"/>
                  </a:moveTo>
                  <a:lnTo>
                    <a:pt x="2000" y="1648"/>
                  </a:lnTo>
                  <a:lnTo>
                    <a:pt x="1688" y="1167"/>
                  </a:lnTo>
                  <a:close/>
                  <a:moveTo>
                    <a:pt x="3201" y="586"/>
                  </a:moveTo>
                  <a:lnTo>
                    <a:pt x="3268" y="672"/>
                  </a:lnTo>
                  <a:cubicBezTo>
                    <a:pt x="3407" y="845"/>
                    <a:pt x="3422" y="1091"/>
                    <a:pt x="3296" y="1273"/>
                  </a:cubicBezTo>
                  <a:lnTo>
                    <a:pt x="2529" y="2468"/>
                  </a:lnTo>
                  <a:cubicBezTo>
                    <a:pt x="2418" y="2295"/>
                    <a:pt x="2471" y="2373"/>
                    <a:pt x="2259" y="2046"/>
                  </a:cubicBezTo>
                  <a:cubicBezTo>
                    <a:pt x="2956" y="961"/>
                    <a:pt x="2490" y="1686"/>
                    <a:pt x="3201" y="586"/>
                  </a:cubicBezTo>
                  <a:close/>
                  <a:moveTo>
                    <a:pt x="1472" y="3261"/>
                  </a:moveTo>
                  <a:lnTo>
                    <a:pt x="1746" y="3684"/>
                  </a:lnTo>
                  <a:lnTo>
                    <a:pt x="1097" y="4687"/>
                  </a:lnTo>
                  <a:lnTo>
                    <a:pt x="1078" y="4630"/>
                  </a:lnTo>
                  <a:cubicBezTo>
                    <a:pt x="1045" y="4516"/>
                    <a:pt x="940" y="4440"/>
                    <a:pt x="827" y="4440"/>
                  </a:cubicBezTo>
                  <a:cubicBezTo>
                    <a:pt x="807" y="4440"/>
                    <a:pt x="787" y="4443"/>
                    <a:pt x="766" y="4448"/>
                  </a:cubicBezTo>
                  <a:lnTo>
                    <a:pt x="698" y="4463"/>
                  </a:lnTo>
                  <a:lnTo>
                    <a:pt x="1472" y="3261"/>
                  </a:lnTo>
                  <a:close/>
                  <a:moveTo>
                    <a:pt x="804" y="586"/>
                  </a:moveTo>
                  <a:cubicBezTo>
                    <a:pt x="882" y="706"/>
                    <a:pt x="3225" y="4342"/>
                    <a:pt x="3302" y="4463"/>
                  </a:cubicBezTo>
                  <a:lnTo>
                    <a:pt x="3239" y="4448"/>
                  </a:lnTo>
                  <a:cubicBezTo>
                    <a:pt x="3218" y="4443"/>
                    <a:pt x="3197" y="4440"/>
                    <a:pt x="3177" y="4440"/>
                  </a:cubicBezTo>
                  <a:cubicBezTo>
                    <a:pt x="3062" y="4440"/>
                    <a:pt x="2959" y="4516"/>
                    <a:pt x="2922" y="4630"/>
                  </a:cubicBezTo>
                  <a:lnTo>
                    <a:pt x="2908" y="4687"/>
                  </a:lnTo>
                  <a:cubicBezTo>
                    <a:pt x="2903" y="4683"/>
                    <a:pt x="1654" y="2747"/>
                    <a:pt x="1654" y="2747"/>
                  </a:cubicBezTo>
                  <a:lnTo>
                    <a:pt x="703" y="1273"/>
                  </a:lnTo>
                  <a:cubicBezTo>
                    <a:pt x="583" y="1091"/>
                    <a:pt x="593" y="845"/>
                    <a:pt x="732" y="672"/>
                  </a:cubicBezTo>
                  <a:lnTo>
                    <a:pt x="804" y="586"/>
                  </a:lnTo>
                  <a:close/>
                  <a:moveTo>
                    <a:pt x="818" y="0"/>
                  </a:moveTo>
                  <a:cubicBezTo>
                    <a:pt x="756" y="0"/>
                    <a:pt x="694" y="34"/>
                    <a:pt x="651" y="82"/>
                  </a:cubicBezTo>
                  <a:lnTo>
                    <a:pt x="396" y="404"/>
                  </a:lnTo>
                  <a:cubicBezTo>
                    <a:pt x="142" y="725"/>
                    <a:pt x="122" y="1167"/>
                    <a:pt x="343" y="1508"/>
                  </a:cubicBezTo>
                  <a:lnTo>
                    <a:pt x="1217" y="2867"/>
                  </a:lnTo>
                  <a:lnTo>
                    <a:pt x="117" y="4567"/>
                  </a:lnTo>
                  <a:cubicBezTo>
                    <a:pt x="1" y="4750"/>
                    <a:pt x="138" y="4979"/>
                    <a:pt x="336" y="4979"/>
                  </a:cubicBezTo>
                  <a:cubicBezTo>
                    <a:pt x="357" y="4979"/>
                    <a:pt x="379" y="4976"/>
                    <a:pt x="401" y="4971"/>
                  </a:cubicBezTo>
                  <a:lnTo>
                    <a:pt x="713" y="4899"/>
                  </a:lnTo>
                  <a:lnTo>
                    <a:pt x="785" y="5154"/>
                  </a:lnTo>
                  <a:cubicBezTo>
                    <a:pt x="823" y="5276"/>
                    <a:pt x="933" y="5343"/>
                    <a:pt x="1043" y="5343"/>
                  </a:cubicBezTo>
                  <a:cubicBezTo>
                    <a:pt x="1127" y="5343"/>
                    <a:pt x="1212" y="5304"/>
                    <a:pt x="1265" y="5221"/>
                  </a:cubicBezTo>
                  <a:lnTo>
                    <a:pt x="2000" y="4078"/>
                  </a:lnTo>
                  <a:lnTo>
                    <a:pt x="2740" y="5221"/>
                  </a:lnTo>
                  <a:cubicBezTo>
                    <a:pt x="2792" y="5304"/>
                    <a:pt x="2876" y="5343"/>
                    <a:pt x="2960" y="5343"/>
                  </a:cubicBezTo>
                  <a:cubicBezTo>
                    <a:pt x="3070" y="5343"/>
                    <a:pt x="3180" y="5276"/>
                    <a:pt x="3216" y="5154"/>
                  </a:cubicBezTo>
                  <a:lnTo>
                    <a:pt x="3292" y="4899"/>
                  </a:lnTo>
                  <a:lnTo>
                    <a:pt x="3600" y="4971"/>
                  </a:lnTo>
                  <a:cubicBezTo>
                    <a:pt x="3622" y="4976"/>
                    <a:pt x="3644" y="4979"/>
                    <a:pt x="3666" y="4979"/>
                  </a:cubicBezTo>
                  <a:cubicBezTo>
                    <a:pt x="3866" y="4979"/>
                    <a:pt x="4000" y="4750"/>
                    <a:pt x="3883" y="4567"/>
                  </a:cubicBezTo>
                  <a:lnTo>
                    <a:pt x="2784" y="2867"/>
                  </a:lnTo>
                  <a:lnTo>
                    <a:pt x="3662" y="1508"/>
                  </a:lnTo>
                  <a:cubicBezTo>
                    <a:pt x="3883" y="1167"/>
                    <a:pt x="3859" y="725"/>
                    <a:pt x="3604" y="404"/>
                  </a:cubicBezTo>
                  <a:lnTo>
                    <a:pt x="3350" y="82"/>
                  </a:lnTo>
                  <a:cubicBezTo>
                    <a:pt x="3311" y="34"/>
                    <a:pt x="3249" y="0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4231325" y="2876550"/>
              <a:ext cx="113125" cy="10825"/>
            </a:xfrm>
            <a:custGeom>
              <a:avLst/>
              <a:gdLst/>
              <a:ahLst/>
              <a:cxnLst/>
              <a:rect l="l" t="t" r="r" b="b"/>
              <a:pathLst>
                <a:path w="4525" h="433" extrusionOk="0">
                  <a:moveTo>
                    <a:pt x="217" y="0"/>
                  </a:moveTo>
                  <a:cubicBezTo>
                    <a:pt x="97" y="0"/>
                    <a:pt x="0" y="96"/>
                    <a:pt x="0" y="216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4313" y="432"/>
                  </a:lnTo>
                  <a:cubicBezTo>
                    <a:pt x="4429" y="432"/>
                    <a:pt x="4524" y="337"/>
                    <a:pt x="4524" y="216"/>
                  </a:cubicBezTo>
                  <a:cubicBezTo>
                    <a:pt x="4524" y="96"/>
                    <a:pt x="4429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4231325" y="2899600"/>
              <a:ext cx="113125" cy="10825"/>
            </a:xfrm>
            <a:custGeom>
              <a:avLst/>
              <a:gdLst/>
              <a:ahLst/>
              <a:cxnLst/>
              <a:rect l="l" t="t" r="r" b="b"/>
              <a:pathLst>
                <a:path w="4525" h="433" extrusionOk="0">
                  <a:moveTo>
                    <a:pt x="217" y="0"/>
                  </a:moveTo>
                  <a:cubicBezTo>
                    <a:pt x="97" y="0"/>
                    <a:pt x="0" y="100"/>
                    <a:pt x="0" y="216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4313" y="432"/>
                  </a:lnTo>
                  <a:cubicBezTo>
                    <a:pt x="4429" y="432"/>
                    <a:pt x="4524" y="337"/>
                    <a:pt x="4524" y="216"/>
                  </a:cubicBezTo>
                  <a:cubicBezTo>
                    <a:pt x="4524" y="100"/>
                    <a:pt x="4429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4231325" y="2922750"/>
              <a:ext cx="113125" cy="10725"/>
            </a:xfrm>
            <a:custGeom>
              <a:avLst/>
              <a:gdLst/>
              <a:ahLst/>
              <a:cxnLst/>
              <a:rect l="l" t="t" r="r" b="b"/>
              <a:pathLst>
                <a:path w="4525" h="429" extrusionOk="0">
                  <a:moveTo>
                    <a:pt x="217" y="1"/>
                  </a:moveTo>
                  <a:cubicBezTo>
                    <a:pt x="97" y="1"/>
                    <a:pt x="0" y="97"/>
                    <a:pt x="0" y="212"/>
                  </a:cubicBezTo>
                  <a:cubicBezTo>
                    <a:pt x="0" y="333"/>
                    <a:pt x="97" y="429"/>
                    <a:pt x="217" y="429"/>
                  </a:cubicBezTo>
                  <a:lnTo>
                    <a:pt x="4313" y="429"/>
                  </a:lnTo>
                  <a:cubicBezTo>
                    <a:pt x="4429" y="429"/>
                    <a:pt x="4524" y="333"/>
                    <a:pt x="4524" y="212"/>
                  </a:cubicBezTo>
                  <a:cubicBezTo>
                    <a:pt x="4524" y="97"/>
                    <a:pt x="4429" y="1"/>
                    <a:pt x="4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4231325" y="2945825"/>
              <a:ext cx="113125" cy="10700"/>
            </a:xfrm>
            <a:custGeom>
              <a:avLst/>
              <a:gdLst/>
              <a:ahLst/>
              <a:cxnLst/>
              <a:rect l="l" t="t" r="r" b="b"/>
              <a:pathLst>
                <a:path w="4525" h="428" extrusionOk="0">
                  <a:moveTo>
                    <a:pt x="217" y="0"/>
                  </a:moveTo>
                  <a:cubicBezTo>
                    <a:pt x="97" y="0"/>
                    <a:pt x="0" y="96"/>
                    <a:pt x="0" y="217"/>
                  </a:cubicBezTo>
                  <a:cubicBezTo>
                    <a:pt x="0" y="332"/>
                    <a:pt x="97" y="428"/>
                    <a:pt x="217" y="428"/>
                  </a:cubicBezTo>
                  <a:lnTo>
                    <a:pt x="4313" y="428"/>
                  </a:lnTo>
                  <a:cubicBezTo>
                    <a:pt x="4429" y="428"/>
                    <a:pt x="4524" y="332"/>
                    <a:pt x="4524" y="217"/>
                  </a:cubicBezTo>
                  <a:cubicBezTo>
                    <a:pt x="4524" y="96"/>
                    <a:pt x="4429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4191700" y="2876550"/>
              <a:ext cx="27525" cy="10825"/>
            </a:xfrm>
            <a:custGeom>
              <a:avLst/>
              <a:gdLst/>
              <a:ahLst/>
              <a:cxnLst/>
              <a:rect l="l" t="t" r="r" b="b"/>
              <a:pathLst>
                <a:path w="1101" h="433" extrusionOk="0">
                  <a:moveTo>
                    <a:pt x="217" y="0"/>
                  </a:moveTo>
                  <a:cubicBezTo>
                    <a:pt x="97" y="0"/>
                    <a:pt x="0" y="96"/>
                    <a:pt x="0" y="216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884" y="432"/>
                  </a:lnTo>
                  <a:cubicBezTo>
                    <a:pt x="1004" y="432"/>
                    <a:pt x="1101" y="337"/>
                    <a:pt x="1101" y="216"/>
                  </a:cubicBezTo>
                  <a:cubicBezTo>
                    <a:pt x="1101" y="96"/>
                    <a:pt x="1004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4191700" y="2899600"/>
              <a:ext cx="27525" cy="10825"/>
            </a:xfrm>
            <a:custGeom>
              <a:avLst/>
              <a:gdLst/>
              <a:ahLst/>
              <a:cxnLst/>
              <a:rect l="l" t="t" r="r" b="b"/>
              <a:pathLst>
                <a:path w="1101" h="433" extrusionOk="0">
                  <a:moveTo>
                    <a:pt x="217" y="0"/>
                  </a:moveTo>
                  <a:cubicBezTo>
                    <a:pt x="97" y="0"/>
                    <a:pt x="0" y="100"/>
                    <a:pt x="0" y="216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884" y="432"/>
                  </a:lnTo>
                  <a:cubicBezTo>
                    <a:pt x="1004" y="432"/>
                    <a:pt x="1101" y="337"/>
                    <a:pt x="1101" y="216"/>
                  </a:cubicBezTo>
                  <a:cubicBezTo>
                    <a:pt x="1101" y="100"/>
                    <a:pt x="1004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4191700" y="2922750"/>
              <a:ext cx="27525" cy="10725"/>
            </a:xfrm>
            <a:custGeom>
              <a:avLst/>
              <a:gdLst/>
              <a:ahLst/>
              <a:cxnLst/>
              <a:rect l="l" t="t" r="r" b="b"/>
              <a:pathLst>
                <a:path w="1101" h="429" extrusionOk="0">
                  <a:moveTo>
                    <a:pt x="217" y="1"/>
                  </a:moveTo>
                  <a:cubicBezTo>
                    <a:pt x="97" y="1"/>
                    <a:pt x="0" y="97"/>
                    <a:pt x="0" y="212"/>
                  </a:cubicBezTo>
                  <a:cubicBezTo>
                    <a:pt x="0" y="333"/>
                    <a:pt x="97" y="429"/>
                    <a:pt x="217" y="429"/>
                  </a:cubicBezTo>
                  <a:lnTo>
                    <a:pt x="884" y="429"/>
                  </a:lnTo>
                  <a:cubicBezTo>
                    <a:pt x="1004" y="429"/>
                    <a:pt x="1101" y="333"/>
                    <a:pt x="1101" y="212"/>
                  </a:cubicBezTo>
                  <a:cubicBezTo>
                    <a:pt x="1101" y="97"/>
                    <a:pt x="1004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4191700" y="2945825"/>
              <a:ext cx="27525" cy="10700"/>
            </a:xfrm>
            <a:custGeom>
              <a:avLst/>
              <a:gdLst/>
              <a:ahLst/>
              <a:cxnLst/>
              <a:rect l="l" t="t" r="r" b="b"/>
              <a:pathLst>
                <a:path w="1101" h="428" extrusionOk="0">
                  <a:moveTo>
                    <a:pt x="217" y="0"/>
                  </a:moveTo>
                  <a:cubicBezTo>
                    <a:pt x="97" y="0"/>
                    <a:pt x="0" y="96"/>
                    <a:pt x="0" y="217"/>
                  </a:cubicBezTo>
                  <a:cubicBezTo>
                    <a:pt x="0" y="332"/>
                    <a:pt x="97" y="428"/>
                    <a:pt x="217" y="428"/>
                  </a:cubicBezTo>
                  <a:lnTo>
                    <a:pt x="884" y="428"/>
                  </a:lnTo>
                  <a:cubicBezTo>
                    <a:pt x="1004" y="428"/>
                    <a:pt x="1101" y="332"/>
                    <a:pt x="1101" y="217"/>
                  </a:cubicBezTo>
                  <a:cubicBezTo>
                    <a:pt x="1101" y="96"/>
                    <a:pt x="1004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4275250" y="2844950"/>
              <a:ext cx="126100" cy="163350"/>
            </a:xfrm>
            <a:custGeom>
              <a:avLst/>
              <a:gdLst/>
              <a:ahLst/>
              <a:cxnLst/>
              <a:rect l="l" t="t" r="r" b="b"/>
              <a:pathLst>
                <a:path w="5044" h="6534" extrusionOk="0">
                  <a:moveTo>
                    <a:pt x="4828" y="1"/>
                  </a:moveTo>
                  <a:cubicBezTo>
                    <a:pt x="4709" y="1"/>
                    <a:pt x="4612" y="96"/>
                    <a:pt x="4612" y="217"/>
                  </a:cubicBezTo>
                  <a:lnTo>
                    <a:pt x="4612" y="5505"/>
                  </a:lnTo>
                  <a:cubicBezTo>
                    <a:pt x="4612" y="5831"/>
                    <a:pt x="4343" y="6101"/>
                    <a:pt x="4012" y="6101"/>
                  </a:cubicBezTo>
                  <a:lnTo>
                    <a:pt x="218" y="6101"/>
                  </a:lnTo>
                  <a:cubicBezTo>
                    <a:pt x="98" y="6101"/>
                    <a:pt x="1" y="6196"/>
                    <a:pt x="1" y="6316"/>
                  </a:cubicBezTo>
                  <a:cubicBezTo>
                    <a:pt x="1" y="6436"/>
                    <a:pt x="98" y="6533"/>
                    <a:pt x="218" y="6533"/>
                  </a:cubicBezTo>
                  <a:lnTo>
                    <a:pt x="4012" y="6533"/>
                  </a:lnTo>
                  <a:cubicBezTo>
                    <a:pt x="4583" y="6533"/>
                    <a:pt x="5044" y="6072"/>
                    <a:pt x="5044" y="5505"/>
                  </a:cubicBezTo>
                  <a:lnTo>
                    <a:pt x="5044" y="217"/>
                  </a:lnTo>
                  <a:cubicBezTo>
                    <a:pt x="5044" y="96"/>
                    <a:pt x="4948" y="1"/>
                    <a:pt x="4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4134925" y="2640950"/>
              <a:ext cx="266425" cy="367350"/>
            </a:xfrm>
            <a:custGeom>
              <a:avLst/>
              <a:gdLst/>
              <a:ahLst/>
              <a:cxnLst/>
              <a:rect l="l" t="t" r="r" b="b"/>
              <a:pathLst>
                <a:path w="10657" h="14694" extrusionOk="0">
                  <a:moveTo>
                    <a:pt x="5326" y="428"/>
                  </a:moveTo>
                  <a:cubicBezTo>
                    <a:pt x="5620" y="428"/>
                    <a:pt x="5859" y="668"/>
                    <a:pt x="5859" y="961"/>
                  </a:cubicBezTo>
                  <a:lnTo>
                    <a:pt x="5859" y="1173"/>
                  </a:lnTo>
                  <a:lnTo>
                    <a:pt x="4798" y="1173"/>
                  </a:lnTo>
                  <a:lnTo>
                    <a:pt x="4798" y="961"/>
                  </a:lnTo>
                  <a:cubicBezTo>
                    <a:pt x="4798" y="668"/>
                    <a:pt x="5033" y="428"/>
                    <a:pt x="5326" y="428"/>
                  </a:cubicBezTo>
                  <a:close/>
                  <a:moveTo>
                    <a:pt x="7021" y="1605"/>
                  </a:moveTo>
                  <a:cubicBezTo>
                    <a:pt x="7026" y="1605"/>
                    <a:pt x="7032" y="1610"/>
                    <a:pt x="7032" y="1619"/>
                  </a:cubicBezTo>
                  <a:lnTo>
                    <a:pt x="7032" y="2652"/>
                  </a:lnTo>
                  <a:cubicBezTo>
                    <a:pt x="7032" y="2661"/>
                    <a:pt x="7026" y="2666"/>
                    <a:pt x="7021" y="2666"/>
                  </a:cubicBezTo>
                  <a:lnTo>
                    <a:pt x="3636" y="2666"/>
                  </a:lnTo>
                  <a:cubicBezTo>
                    <a:pt x="3625" y="2666"/>
                    <a:pt x="3621" y="2661"/>
                    <a:pt x="3621" y="2652"/>
                  </a:cubicBezTo>
                  <a:lnTo>
                    <a:pt x="3621" y="1624"/>
                  </a:lnTo>
                  <a:lnTo>
                    <a:pt x="3621" y="1619"/>
                  </a:lnTo>
                  <a:cubicBezTo>
                    <a:pt x="3621" y="1610"/>
                    <a:pt x="3625" y="1605"/>
                    <a:pt x="3636" y="1605"/>
                  </a:cubicBezTo>
                  <a:close/>
                  <a:moveTo>
                    <a:pt x="9322" y="2734"/>
                  </a:moveTo>
                  <a:lnTo>
                    <a:pt x="9322" y="13357"/>
                  </a:lnTo>
                  <a:lnTo>
                    <a:pt x="1335" y="13357"/>
                  </a:lnTo>
                  <a:lnTo>
                    <a:pt x="1335" y="2734"/>
                  </a:lnTo>
                  <a:lnTo>
                    <a:pt x="3199" y="2734"/>
                  </a:lnTo>
                  <a:cubicBezTo>
                    <a:pt x="3237" y="2940"/>
                    <a:pt x="3419" y="3093"/>
                    <a:pt x="3636" y="3093"/>
                  </a:cubicBezTo>
                  <a:lnTo>
                    <a:pt x="7021" y="3093"/>
                  </a:lnTo>
                  <a:cubicBezTo>
                    <a:pt x="7233" y="3093"/>
                    <a:pt x="7416" y="2945"/>
                    <a:pt x="7454" y="2734"/>
                  </a:cubicBezTo>
                  <a:close/>
                  <a:moveTo>
                    <a:pt x="5326" y="1"/>
                  </a:moveTo>
                  <a:cubicBezTo>
                    <a:pt x="4798" y="1"/>
                    <a:pt x="4365" y="428"/>
                    <a:pt x="4365" y="961"/>
                  </a:cubicBezTo>
                  <a:lnTo>
                    <a:pt x="4365" y="1173"/>
                  </a:lnTo>
                  <a:lnTo>
                    <a:pt x="3636" y="1173"/>
                  </a:lnTo>
                  <a:cubicBezTo>
                    <a:pt x="3468" y="1173"/>
                    <a:pt x="3323" y="1264"/>
                    <a:pt x="3251" y="1398"/>
                  </a:cubicBezTo>
                  <a:lnTo>
                    <a:pt x="1027" y="1398"/>
                  </a:lnTo>
                  <a:cubicBezTo>
                    <a:pt x="461" y="1398"/>
                    <a:pt x="0" y="1859"/>
                    <a:pt x="0" y="2426"/>
                  </a:cubicBezTo>
                  <a:lnTo>
                    <a:pt x="0" y="13665"/>
                  </a:lnTo>
                  <a:cubicBezTo>
                    <a:pt x="0" y="14232"/>
                    <a:pt x="461" y="14693"/>
                    <a:pt x="1027" y="14693"/>
                  </a:cubicBezTo>
                  <a:lnTo>
                    <a:pt x="4827" y="14693"/>
                  </a:lnTo>
                  <a:cubicBezTo>
                    <a:pt x="4942" y="14693"/>
                    <a:pt x="5038" y="14596"/>
                    <a:pt x="5038" y="14476"/>
                  </a:cubicBezTo>
                  <a:cubicBezTo>
                    <a:pt x="5038" y="14356"/>
                    <a:pt x="4942" y="14261"/>
                    <a:pt x="4827" y="14261"/>
                  </a:cubicBezTo>
                  <a:lnTo>
                    <a:pt x="1027" y="14261"/>
                  </a:lnTo>
                  <a:cubicBezTo>
                    <a:pt x="696" y="14261"/>
                    <a:pt x="427" y="13991"/>
                    <a:pt x="427" y="13665"/>
                  </a:cubicBezTo>
                  <a:lnTo>
                    <a:pt x="427" y="2426"/>
                  </a:lnTo>
                  <a:cubicBezTo>
                    <a:pt x="427" y="2100"/>
                    <a:pt x="696" y="1830"/>
                    <a:pt x="1027" y="1830"/>
                  </a:cubicBezTo>
                  <a:lnTo>
                    <a:pt x="3193" y="1830"/>
                  </a:lnTo>
                  <a:lnTo>
                    <a:pt x="3193" y="2301"/>
                  </a:lnTo>
                  <a:lnTo>
                    <a:pt x="1191" y="2301"/>
                  </a:lnTo>
                  <a:cubicBezTo>
                    <a:pt x="1032" y="2301"/>
                    <a:pt x="903" y="2431"/>
                    <a:pt x="903" y="2590"/>
                  </a:cubicBezTo>
                  <a:lnTo>
                    <a:pt x="903" y="13501"/>
                  </a:lnTo>
                  <a:cubicBezTo>
                    <a:pt x="903" y="13660"/>
                    <a:pt x="1032" y="13789"/>
                    <a:pt x="1191" y="13789"/>
                  </a:cubicBezTo>
                  <a:lnTo>
                    <a:pt x="9466" y="13789"/>
                  </a:lnTo>
                  <a:cubicBezTo>
                    <a:pt x="9625" y="13789"/>
                    <a:pt x="9750" y="13660"/>
                    <a:pt x="9750" y="13501"/>
                  </a:cubicBezTo>
                  <a:lnTo>
                    <a:pt x="9750" y="2590"/>
                  </a:lnTo>
                  <a:cubicBezTo>
                    <a:pt x="9750" y="2431"/>
                    <a:pt x="9625" y="2301"/>
                    <a:pt x="9466" y="2301"/>
                  </a:cubicBezTo>
                  <a:lnTo>
                    <a:pt x="7464" y="2301"/>
                  </a:lnTo>
                  <a:lnTo>
                    <a:pt x="7464" y="1830"/>
                  </a:lnTo>
                  <a:lnTo>
                    <a:pt x="9625" y="1830"/>
                  </a:lnTo>
                  <a:cubicBezTo>
                    <a:pt x="9956" y="1830"/>
                    <a:pt x="10225" y="2100"/>
                    <a:pt x="10225" y="2426"/>
                  </a:cubicBezTo>
                  <a:lnTo>
                    <a:pt x="10225" y="7373"/>
                  </a:lnTo>
                  <a:cubicBezTo>
                    <a:pt x="10225" y="7489"/>
                    <a:pt x="10322" y="7584"/>
                    <a:pt x="10441" y="7584"/>
                  </a:cubicBezTo>
                  <a:cubicBezTo>
                    <a:pt x="10561" y="7584"/>
                    <a:pt x="10657" y="7489"/>
                    <a:pt x="10657" y="7373"/>
                  </a:cubicBezTo>
                  <a:lnTo>
                    <a:pt x="10657" y="2426"/>
                  </a:lnTo>
                  <a:cubicBezTo>
                    <a:pt x="10657" y="1859"/>
                    <a:pt x="10196" y="1398"/>
                    <a:pt x="9625" y="1398"/>
                  </a:cubicBezTo>
                  <a:lnTo>
                    <a:pt x="7406" y="1398"/>
                  </a:lnTo>
                  <a:cubicBezTo>
                    <a:pt x="7329" y="1264"/>
                    <a:pt x="7185" y="1173"/>
                    <a:pt x="7021" y="1173"/>
                  </a:cubicBezTo>
                  <a:lnTo>
                    <a:pt x="6287" y="1173"/>
                  </a:lnTo>
                  <a:lnTo>
                    <a:pt x="6287" y="961"/>
                  </a:lnTo>
                  <a:cubicBezTo>
                    <a:pt x="6287" y="428"/>
                    <a:pt x="5855" y="1"/>
                    <a:pt x="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45"/>
          <p:cNvGrpSpPr/>
          <p:nvPr/>
        </p:nvGrpSpPr>
        <p:grpSpPr>
          <a:xfrm>
            <a:off x="1098950" y="2411625"/>
            <a:ext cx="357225" cy="367450"/>
            <a:chOff x="6529300" y="2075900"/>
            <a:chExt cx="357225" cy="367450"/>
          </a:xfrm>
        </p:grpSpPr>
        <p:sp>
          <p:nvSpPr>
            <p:cNvPr id="510" name="Google Shape;510;p45"/>
            <p:cNvSpPr/>
            <p:nvPr/>
          </p:nvSpPr>
          <p:spPr>
            <a:xfrm>
              <a:off x="6649500" y="2150450"/>
              <a:ext cx="116850" cy="30400"/>
            </a:xfrm>
            <a:custGeom>
              <a:avLst/>
              <a:gdLst/>
              <a:ahLst/>
              <a:cxnLst/>
              <a:rect l="l" t="t" r="r" b="b"/>
              <a:pathLst>
                <a:path w="4674" h="1216" extrusionOk="0">
                  <a:moveTo>
                    <a:pt x="4063" y="428"/>
                  </a:moveTo>
                  <a:cubicBezTo>
                    <a:pt x="4164" y="428"/>
                    <a:pt x="4245" y="510"/>
                    <a:pt x="4245" y="610"/>
                  </a:cubicBezTo>
                  <a:cubicBezTo>
                    <a:pt x="4245" y="707"/>
                    <a:pt x="4164" y="788"/>
                    <a:pt x="4063" y="788"/>
                  </a:cubicBezTo>
                  <a:lnTo>
                    <a:pt x="610" y="788"/>
                  </a:lnTo>
                  <a:cubicBezTo>
                    <a:pt x="509" y="788"/>
                    <a:pt x="428" y="707"/>
                    <a:pt x="428" y="610"/>
                  </a:cubicBezTo>
                  <a:cubicBezTo>
                    <a:pt x="428" y="510"/>
                    <a:pt x="509" y="428"/>
                    <a:pt x="610" y="428"/>
                  </a:cubicBezTo>
                  <a:close/>
                  <a:moveTo>
                    <a:pt x="610" y="0"/>
                  </a:moveTo>
                  <a:cubicBezTo>
                    <a:pt x="273" y="0"/>
                    <a:pt x="0" y="275"/>
                    <a:pt x="0" y="610"/>
                  </a:cubicBezTo>
                  <a:cubicBezTo>
                    <a:pt x="0" y="947"/>
                    <a:pt x="273" y="1215"/>
                    <a:pt x="610" y="1215"/>
                  </a:cubicBezTo>
                  <a:lnTo>
                    <a:pt x="4063" y="1215"/>
                  </a:lnTo>
                  <a:cubicBezTo>
                    <a:pt x="4400" y="1215"/>
                    <a:pt x="4673" y="947"/>
                    <a:pt x="4673" y="610"/>
                  </a:cubicBezTo>
                  <a:cubicBezTo>
                    <a:pt x="4673" y="275"/>
                    <a:pt x="4400" y="0"/>
                    <a:pt x="4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6642600" y="2231250"/>
              <a:ext cx="130625" cy="177000"/>
            </a:xfrm>
            <a:custGeom>
              <a:avLst/>
              <a:gdLst/>
              <a:ahLst/>
              <a:cxnLst/>
              <a:rect l="l" t="t" r="r" b="b"/>
              <a:pathLst>
                <a:path w="5225" h="7080" extrusionOk="0">
                  <a:moveTo>
                    <a:pt x="3816" y="433"/>
                  </a:moveTo>
                  <a:lnTo>
                    <a:pt x="3451" y="995"/>
                  </a:lnTo>
                  <a:lnTo>
                    <a:pt x="1775" y="995"/>
                  </a:lnTo>
                  <a:lnTo>
                    <a:pt x="1409" y="433"/>
                  </a:lnTo>
                  <a:close/>
                  <a:moveTo>
                    <a:pt x="3177" y="1423"/>
                  </a:moveTo>
                  <a:lnTo>
                    <a:pt x="2615" y="2297"/>
                  </a:lnTo>
                  <a:lnTo>
                    <a:pt x="2048" y="1423"/>
                  </a:lnTo>
                  <a:close/>
                  <a:moveTo>
                    <a:pt x="4229" y="587"/>
                  </a:moveTo>
                  <a:lnTo>
                    <a:pt x="4392" y="789"/>
                  </a:lnTo>
                  <a:cubicBezTo>
                    <a:pt x="4599" y="1048"/>
                    <a:pt x="4612" y="1413"/>
                    <a:pt x="4435" y="1692"/>
                  </a:cubicBezTo>
                  <a:lnTo>
                    <a:pt x="3326" y="3406"/>
                  </a:lnTo>
                  <a:cubicBezTo>
                    <a:pt x="3062" y="2993"/>
                    <a:pt x="3096" y="3046"/>
                    <a:pt x="2870" y="2696"/>
                  </a:cubicBezTo>
                  <a:cubicBezTo>
                    <a:pt x="2947" y="2576"/>
                    <a:pt x="4166" y="683"/>
                    <a:pt x="4229" y="587"/>
                  </a:cubicBezTo>
                  <a:close/>
                  <a:moveTo>
                    <a:pt x="1899" y="4199"/>
                  </a:moveTo>
                  <a:cubicBezTo>
                    <a:pt x="2063" y="4449"/>
                    <a:pt x="2187" y="4651"/>
                    <a:pt x="2355" y="4910"/>
                  </a:cubicBezTo>
                  <a:lnTo>
                    <a:pt x="1362" y="6451"/>
                  </a:lnTo>
                  <a:lnTo>
                    <a:pt x="1289" y="6211"/>
                  </a:lnTo>
                  <a:cubicBezTo>
                    <a:pt x="1253" y="6088"/>
                    <a:pt x="1142" y="6007"/>
                    <a:pt x="1017" y="6007"/>
                  </a:cubicBezTo>
                  <a:cubicBezTo>
                    <a:pt x="996" y="6007"/>
                    <a:pt x="974" y="6009"/>
                    <a:pt x="953" y="6014"/>
                  </a:cubicBezTo>
                  <a:lnTo>
                    <a:pt x="684" y="6081"/>
                  </a:lnTo>
                  <a:lnTo>
                    <a:pt x="1899" y="4199"/>
                  </a:lnTo>
                  <a:close/>
                  <a:moveTo>
                    <a:pt x="996" y="587"/>
                  </a:moveTo>
                  <a:cubicBezTo>
                    <a:pt x="1030" y="635"/>
                    <a:pt x="4517" y="6043"/>
                    <a:pt x="4541" y="6081"/>
                  </a:cubicBezTo>
                  <a:lnTo>
                    <a:pt x="4272" y="6014"/>
                  </a:lnTo>
                  <a:cubicBezTo>
                    <a:pt x="4251" y="6009"/>
                    <a:pt x="4229" y="6007"/>
                    <a:pt x="4208" y="6007"/>
                  </a:cubicBezTo>
                  <a:cubicBezTo>
                    <a:pt x="4083" y="6007"/>
                    <a:pt x="3972" y="6088"/>
                    <a:pt x="3936" y="6211"/>
                  </a:cubicBezTo>
                  <a:lnTo>
                    <a:pt x="3863" y="6451"/>
                  </a:lnTo>
                  <a:lnTo>
                    <a:pt x="790" y="1692"/>
                  </a:lnTo>
                  <a:cubicBezTo>
                    <a:pt x="613" y="1408"/>
                    <a:pt x="626" y="1048"/>
                    <a:pt x="833" y="789"/>
                  </a:cubicBezTo>
                  <a:lnTo>
                    <a:pt x="996" y="587"/>
                  </a:lnTo>
                  <a:close/>
                  <a:moveTo>
                    <a:pt x="1016" y="1"/>
                  </a:moveTo>
                  <a:cubicBezTo>
                    <a:pt x="953" y="1"/>
                    <a:pt x="886" y="29"/>
                    <a:pt x="848" y="83"/>
                  </a:cubicBezTo>
                  <a:lnTo>
                    <a:pt x="497" y="519"/>
                  </a:lnTo>
                  <a:cubicBezTo>
                    <a:pt x="175" y="923"/>
                    <a:pt x="146" y="1490"/>
                    <a:pt x="429" y="1922"/>
                  </a:cubicBezTo>
                  <a:lnTo>
                    <a:pt x="1640" y="3800"/>
                  </a:lnTo>
                  <a:lnTo>
                    <a:pt x="127" y="6149"/>
                  </a:lnTo>
                  <a:cubicBezTo>
                    <a:pt x="1" y="6345"/>
                    <a:pt x="152" y="6589"/>
                    <a:pt x="363" y="6589"/>
                  </a:cubicBezTo>
                  <a:cubicBezTo>
                    <a:pt x="385" y="6589"/>
                    <a:pt x="407" y="6587"/>
                    <a:pt x="429" y="6581"/>
                  </a:cubicBezTo>
                  <a:lnTo>
                    <a:pt x="919" y="6466"/>
                  </a:lnTo>
                  <a:lnTo>
                    <a:pt x="1039" y="6879"/>
                  </a:lnTo>
                  <a:cubicBezTo>
                    <a:pt x="1080" y="7009"/>
                    <a:pt x="1196" y="7079"/>
                    <a:pt x="1314" y="7079"/>
                  </a:cubicBezTo>
                  <a:cubicBezTo>
                    <a:pt x="1404" y="7079"/>
                    <a:pt x="1495" y="7038"/>
                    <a:pt x="1553" y="6950"/>
                  </a:cubicBezTo>
                  <a:lnTo>
                    <a:pt x="2615" y="5303"/>
                  </a:lnTo>
                  <a:lnTo>
                    <a:pt x="3676" y="6950"/>
                  </a:lnTo>
                  <a:cubicBezTo>
                    <a:pt x="3733" y="7038"/>
                    <a:pt x="3822" y="7079"/>
                    <a:pt x="3912" y="7079"/>
                  </a:cubicBezTo>
                  <a:cubicBezTo>
                    <a:pt x="4029" y="7079"/>
                    <a:pt x="4145" y="7009"/>
                    <a:pt x="4186" y="6879"/>
                  </a:cubicBezTo>
                  <a:lnTo>
                    <a:pt x="4306" y="6466"/>
                  </a:lnTo>
                  <a:lnTo>
                    <a:pt x="4796" y="6581"/>
                  </a:lnTo>
                  <a:cubicBezTo>
                    <a:pt x="4819" y="6587"/>
                    <a:pt x="4841" y="6589"/>
                    <a:pt x="4863" y="6589"/>
                  </a:cubicBezTo>
                  <a:cubicBezTo>
                    <a:pt x="5077" y="6589"/>
                    <a:pt x="5224" y="6345"/>
                    <a:pt x="5098" y="6149"/>
                  </a:cubicBezTo>
                  <a:lnTo>
                    <a:pt x="3585" y="3800"/>
                  </a:lnTo>
                  <a:lnTo>
                    <a:pt x="4796" y="1922"/>
                  </a:lnTo>
                  <a:cubicBezTo>
                    <a:pt x="5079" y="1490"/>
                    <a:pt x="5051" y="923"/>
                    <a:pt x="4728" y="519"/>
                  </a:cubicBezTo>
                  <a:lnTo>
                    <a:pt x="4377" y="83"/>
                  </a:lnTo>
                  <a:cubicBezTo>
                    <a:pt x="4339" y="34"/>
                    <a:pt x="4277" y="1"/>
                    <a:pt x="4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6529300" y="2075900"/>
              <a:ext cx="357225" cy="367450"/>
            </a:xfrm>
            <a:custGeom>
              <a:avLst/>
              <a:gdLst/>
              <a:ahLst/>
              <a:cxnLst/>
              <a:rect l="l" t="t" r="r" b="b"/>
              <a:pathLst>
                <a:path w="14289" h="14698" extrusionOk="0">
                  <a:moveTo>
                    <a:pt x="2330" y="0"/>
                  </a:moveTo>
                  <a:cubicBezTo>
                    <a:pt x="2214" y="0"/>
                    <a:pt x="2119" y="101"/>
                    <a:pt x="2119" y="216"/>
                  </a:cubicBezTo>
                  <a:lnTo>
                    <a:pt x="2119" y="1114"/>
                  </a:lnTo>
                  <a:lnTo>
                    <a:pt x="596" y="1114"/>
                  </a:lnTo>
                  <a:cubicBezTo>
                    <a:pt x="269" y="1114"/>
                    <a:pt x="0" y="1384"/>
                    <a:pt x="0" y="1710"/>
                  </a:cubicBezTo>
                  <a:lnTo>
                    <a:pt x="0" y="4649"/>
                  </a:lnTo>
                  <a:cubicBezTo>
                    <a:pt x="0" y="4933"/>
                    <a:pt x="202" y="5173"/>
                    <a:pt x="466" y="5230"/>
                  </a:cubicBezTo>
                  <a:lnTo>
                    <a:pt x="466" y="14481"/>
                  </a:lnTo>
                  <a:cubicBezTo>
                    <a:pt x="466" y="14596"/>
                    <a:pt x="563" y="14697"/>
                    <a:pt x="682" y="14697"/>
                  </a:cubicBezTo>
                  <a:lnTo>
                    <a:pt x="6643" y="14697"/>
                  </a:lnTo>
                  <a:cubicBezTo>
                    <a:pt x="6763" y="14697"/>
                    <a:pt x="6859" y="14596"/>
                    <a:pt x="6859" y="14481"/>
                  </a:cubicBezTo>
                  <a:cubicBezTo>
                    <a:pt x="6859" y="14361"/>
                    <a:pt x="6763" y="14265"/>
                    <a:pt x="6643" y="14265"/>
                  </a:cubicBezTo>
                  <a:lnTo>
                    <a:pt x="898" y="14265"/>
                  </a:lnTo>
                  <a:lnTo>
                    <a:pt x="898" y="5245"/>
                  </a:lnTo>
                  <a:lnTo>
                    <a:pt x="13396" y="5245"/>
                  </a:lnTo>
                  <a:lnTo>
                    <a:pt x="13396" y="14265"/>
                  </a:lnTo>
                  <a:lnTo>
                    <a:pt x="7646" y="14265"/>
                  </a:lnTo>
                  <a:cubicBezTo>
                    <a:pt x="7526" y="14265"/>
                    <a:pt x="7430" y="14361"/>
                    <a:pt x="7430" y="14481"/>
                  </a:cubicBezTo>
                  <a:cubicBezTo>
                    <a:pt x="7430" y="14601"/>
                    <a:pt x="7526" y="14697"/>
                    <a:pt x="7646" y="14697"/>
                  </a:cubicBezTo>
                  <a:lnTo>
                    <a:pt x="13607" y="14697"/>
                  </a:lnTo>
                  <a:cubicBezTo>
                    <a:pt x="13726" y="14697"/>
                    <a:pt x="13823" y="14601"/>
                    <a:pt x="13823" y="14481"/>
                  </a:cubicBezTo>
                  <a:lnTo>
                    <a:pt x="13823" y="5230"/>
                  </a:lnTo>
                  <a:cubicBezTo>
                    <a:pt x="14087" y="5173"/>
                    <a:pt x="14289" y="4933"/>
                    <a:pt x="14289" y="4649"/>
                  </a:cubicBezTo>
                  <a:lnTo>
                    <a:pt x="14289" y="3698"/>
                  </a:lnTo>
                  <a:cubicBezTo>
                    <a:pt x="14289" y="3578"/>
                    <a:pt x="14193" y="3482"/>
                    <a:pt x="14072" y="3482"/>
                  </a:cubicBezTo>
                  <a:cubicBezTo>
                    <a:pt x="13952" y="3482"/>
                    <a:pt x="13857" y="3578"/>
                    <a:pt x="13857" y="3698"/>
                  </a:cubicBezTo>
                  <a:lnTo>
                    <a:pt x="13857" y="4649"/>
                  </a:lnTo>
                  <a:cubicBezTo>
                    <a:pt x="13857" y="4740"/>
                    <a:pt x="13784" y="4813"/>
                    <a:pt x="13693" y="4813"/>
                  </a:cubicBezTo>
                  <a:lnTo>
                    <a:pt x="596" y="4813"/>
                  </a:lnTo>
                  <a:cubicBezTo>
                    <a:pt x="505" y="4813"/>
                    <a:pt x="432" y="4740"/>
                    <a:pt x="432" y="4649"/>
                  </a:cubicBezTo>
                  <a:lnTo>
                    <a:pt x="432" y="1710"/>
                  </a:lnTo>
                  <a:cubicBezTo>
                    <a:pt x="432" y="1619"/>
                    <a:pt x="505" y="1546"/>
                    <a:pt x="596" y="1546"/>
                  </a:cubicBezTo>
                  <a:lnTo>
                    <a:pt x="2119" y="1546"/>
                  </a:lnTo>
                  <a:lnTo>
                    <a:pt x="2119" y="2277"/>
                  </a:lnTo>
                  <a:cubicBezTo>
                    <a:pt x="2119" y="2397"/>
                    <a:pt x="2214" y="2493"/>
                    <a:pt x="2330" y="2493"/>
                  </a:cubicBezTo>
                  <a:cubicBezTo>
                    <a:pt x="2450" y="2493"/>
                    <a:pt x="2545" y="2397"/>
                    <a:pt x="2545" y="2277"/>
                  </a:cubicBezTo>
                  <a:lnTo>
                    <a:pt x="2545" y="1546"/>
                  </a:lnTo>
                  <a:lnTo>
                    <a:pt x="4039" y="1546"/>
                  </a:lnTo>
                  <a:lnTo>
                    <a:pt x="4039" y="2277"/>
                  </a:lnTo>
                  <a:cubicBezTo>
                    <a:pt x="4039" y="2397"/>
                    <a:pt x="4136" y="2493"/>
                    <a:pt x="4256" y="2493"/>
                  </a:cubicBezTo>
                  <a:cubicBezTo>
                    <a:pt x="4376" y="2493"/>
                    <a:pt x="4471" y="2397"/>
                    <a:pt x="4471" y="2277"/>
                  </a:cubicBezTo>
                  <a:lnTo>
                    <a:pt x="4471" y="1546"/>
                  </a:lnTo>
                  <a:lnTo>
                    <a:pt x="5965" y="1546"/>
                  </a:lnTo>
                  <a:lnTo>
                    <a:pt x="5965" y="2277"/>
                  </a:lnTo>
                  <a:cubicBezTo>
                    <a:pt x="5965" y="2397"/>
                    <a:pt x="6061" y="2493"/>
                    <a:pt x="6182" y="2493"/>
                  </a:cubicBezTo>
                  <a:cubicBezTo>
                    <a:pt x="6302" y="2493"/>
                    <a:pt x="6398" y="2397"/>
                    <a:pt x="6398" y="2277"/>
                  </a:cubicBezTo>
                  <a:lnTo>
                    <a:pt x="6398" y="1546"/>
                  </a:lnTo>
                  <a:lnTo>
                    <a:pt x="7891" y="1546"/>
                  </a:lnTo>
                  <a:lnTo>
                    <a:pt x="7891" y="2277"/>
                  </a:lnTo>
                  <a:cubicBezTo>
                    <a:pt x="7891" y="2397"/>
                    <a:pt x="7987" y="2493"/>
                    <a:pt x="8107" y="2493"/>
                  </a:cubicBezTo>
                  <a:cubicBezTo>
                    <a:pt x="8228" y="2493"/>
                    <a:pt x="8324" y="2397"/>
                    <a:pt x="8324" y="2277"/>
                  </a:cubicBezTo>
                  <a:lnTo>
                    <a:pt x="8324" y="1546"/>
                  </a:lnTo>
                  <a:lnTo>
                    <a:pt x="9818" y="1546"/>
                  </a:lnTo>
                  <a:lnTo>
                    <a:pt x="9818" y="2277"/>
                  </a:lnTo>
                  <a:cubicBezTo>
                    <a:pt x="9818" y="2397"/>
                    <a:pt x="9913" y="2493"/>
                    <a:pt x="10033" y="2493"/>
                  </a:cubicBezTo>
                  <a:cubicBezTo>
                    <a:pt x="10153" y="2493"/>
                    <a:pt x="10250" y="2397"/>
                    <a:pt x="10250" y="2277"/>
                  </a:cubicBezTo>
                  <a:lnTo>
                    <a:pt x="10250" y="1546"/>
                  </a:lnTo>
                  <a:lnTo>
                    <a:pt x="11744" y="1546"/>
                  </a:lnTo>
                  <a:lnTo>
                    <a:pt x="11744" y="2277"/>
                  </a:lnTo>
                  <a:cubicBezTo>
                    <a:pt x="11744" y="2397"/>
                    <a:pt x="11840" y="2493"/>
                    <a:pt x="11959" y="2493"/>
                  </a:cubicBezTo>
                  <a:cubicBezTo>
                    <a:pt x="12079" y="2493"/>
                    <a:pt x="12176" y="2397"/>
                    <a:pt x="12176" y="2277"/>
                  </a:cubicBezTo>
                  <a:lnTo>
                    <a:pt x="12176" y="1546"/>
                  </a:lnTo>
                  <a:lnTo>
                    <a:pt x="13693" y="1546"/>
                  </a:lnTo>
                  <a:cubicBezTo>
                    <a:pt x="13784" y="1546"/>
                    <a:pt x="13857" y="1619"/>
                    <a:pt x="13857" y="1710"/>
                  </a:cubicBezTo>
                  <a:lnTo>
                    <a:pt x="13857" y="2694"/>
                  </a:lnTo>
                  <a:cubicBezTo>
                    <a:pt x="13857" y="2814"/>
                    <a:pt x="13952" y="2911"/>
                    <a:pt x="14072" y="2911"/>
                  </a:cubicBezTo>
                  <a:cubicBezTo>
                    <a:pt x="14193" y="2911"/>
                    <a:pt x="14289" y="2814"/>
                    <a:pt x="14289" y="2694"/>
                  </a:cubicBezTo>
                  <a:lnTo>
                    <a:pt x="14289" y="1710"/>
                  </a:lnTo>
                  <a:cubicBezTo>
                    <a:pt x="14289" y="1384"/>
                    <a:pt x="14020" y="1114"/>
                    <a:pt x="13693" y="1114"/>
                  </a:cubicBezTo>
                  <a:lnTo>
                    <a:pt x="12176" y="1114"/>
                  </a:lnTo>
                  <a:lnTo>
                    <a:pt x="12176" y="216"/>
                  </a:lnTo>
                  <a:cubicBezTo>
                    <a:pt x="12176" y="101"/>
                    <a:pt x="12079" y="0"/>
                    <a:pt x="11959" y="0"/>
                  </a:cubicBezTo>
                  <a:cubicBezTo>
                    <a:pt x="11840" y="0"/>
                    <a:pt x="11744" y="101"/>
                    <a:pt x="11744" y="216"/>
                  </a:cubicBezTo>
                  <a:lnTo>
                    <a:pt x="11744" y="1114"/>
                  </a:lnTo>
                  <a:lnTo>
                    <a:pt x="10250" y="1114"/>
                  </a:lnTo>
                  <a:lnTo>
                    <a:pt x="10250" y="216"/>
                  </a:lnTo>
                  <a:cubicBezTo>
                    <a:pt x="10250" y="101"/>
                    <a:pt x="10153" y="0"/>
                    <a:pt x="10033" y="0"/>
                  </a:cubicBezTo>
                  <a:cubicBezTo>
                    <a:pt x="9913" y="0"/>
                    <a:pt x="9818" y="101"/>
                    <a:pt x="9818" y="216"/>
                  </a:cubicBezTo>
                  <a:lnTo>
                    <a:pt x="9818" y="1114"/>
                  </a:lnTo>
                  <a:lnTo>
                    <a:pt x="8324" y="1114"/>
                  </a:lnTo>
                  <a:lnTo>
                    <a:pt x="8324" y="216"/>
                  </a:lnTo>
                  <a:cubicBezTo>
                    <a:pt x="8324" y="101"/>
                    <a:pt x="8228" y="0"/>
                    <a:pt x="8107" y="0"/>
                  </a:cubicBezTo>
                  <a:cubicBezTo>
                    <a:pt x="7987" y="0"/>
                    <a:pt x="7891" y="101"/>
                    <a:pt x="7891" y="216"/>
                  </a:cubicBezTo>
                  <a:lnTo>
                    <a:pt x="7891" y="1114"/>
                  </a:lnTo>
                  <a:lnTo>
                    <a:pt x="6398" y="1114"/>
                  </a:lnTo>
                  <a:lnTo>
                    <a:pt x="6398" y="216"/>
                  </a:lnTo>
                  <a:cubicBezTo>
                    <a:pt x="6398" y="101"/>
                    <a:pt x="6302" y="0"/>
                    <a:pt x="6182" y="0"/>
                  </a:cubicBezTo>
                  <a:cubicBezTo>
                    <a:pt x="6061" y="0"/>
                    <a:pt x="5965" y="101"/>
                    <a:pt x="5965" y="216"/>
                  </a:cubicBezTo>
                  <a:lnTo>
                    <a:pt x="5965" y="1114"/>
                  </a:lnTo>
                  <a:lnTo>
                    <a:pt x="4471" y="1114"/>
                  </a:lnTo>
                  <a:lnTo>
                    <a:pt x="4471" y="216"/>
                  </a:lnTo>
                  <a:cubicBezTo>
                    <a:pt x="4471" y="101"/>
                    <a:pt x="4376" y="0"/>
                    <a:pt x="4256" y="0"/>
                  </a:cubicBezTo>
                  <a:cubicBezTo>
                    <a:pt x="4136" y="0"/>
                    <a:pt x="4039" y="101"/>
                    <a:pt x="4039" y="216"/>
                  </a:cubicBezTo>
                  <a:lnTo>
                    <a:pt x="4039" y="1114"/>
                  </a:lnTo>
                  <a:lnTo>
                    <a:pt x="2545" y="1114"/>
                  </a:lnTo>
                  <a:lnTo>
                    <a:pt x="2545" y="216"/>
                  </a:lnTo>
                  <a:cubicBezTo>
                    <a:pt x="2545" y="101"/>
                    <a:pt x="2450" y="0"/>
                    <a:pt x="2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45"/>
          <p:cNvGrpSpPr/>
          <p:nvPr/>
        </p:nvGrpSpPr>
        <p:grpSpPr>
          <a:xfrm>
            <a:off x="4923475" y="3641350"/>
            <a:ext cx="280125" cy="367325"/>
            <a:chOff x="7800525" y="1516350"/>
            <a:chExt cx="280125" cy="367325"/>
          </a:xfrm>
        </p:grpSpPr>
        <p:sp>
          <p:nvSpPr>
            <p:cNvPr id="514" name="Google Shape;514;p45"/>
            <p:cNvSpPr/>
            <p:nvPr/>
          </p:nvSpPr>
          <p:spPr>
            <a:xfrm>
              <a:off x="7919125" y="1535575"/>
              <a:ext cx="42800" cy="42750"/>
            </a:xfrm>
            <a:custGeom>
              <a:avLst/>
              <a:gdLst/>
              <a:ahLst/>
              <a:cxnLst/>
              <a:rect l="l" t="t" r="r" b="b"/>
              <a:pathLst>
                <a:path w="1712" h="1710" extrusionOk="0">
                  <a:moveTo>
                    <a:pt x="856" y="0"/>
                  </a:moveTo>
                  <a:cubicBezTo>
                    <a:pt x="736" y="0"/>
                    <a:pt x="640" y="96"/>
                    <a:pt x="640" y="216"/>
                  </a:cubicBezTo>
                  <a:lnTo>
                    <a:pt x="640" y="639"/>
                  </a:lnTo>
                  <a:lnTo>
                    <a:pt x="218" y="639"/>
                  </a:lnTo>
                  <a:cubicBezTo>
                    <a:pt x="98" y="639"/>
                    <a:pt x="1" y="735"/>
                    <a:pt x="1" y="854"/>
                  </a:cubicBezTo>
                  <a:cubicBezTo>
                    <a:pt x="1" y="974"/>
                    <a:pt x="98" y="1071"/>
                    <a:pt x="218" y="1071"/>
                  </a:cubicBezTo>
                  <a:lnTo>
                    <a:pt x="640" y="1071"/>
                  </a:lnTo>
                  <a:lnTo>
                    <a:pt x="640" y="1493"/>
                  </a:lnTo>
                  <a:cubicBezTo>
                    <a:pt x="640" y="1614"/>
                    <a:pt x="736" y="1710"/>
                    <a:pt x="856" y="1710"/>
                  </a:cubicBezTo>
                  <a:cubicBezTo>
                    <a:pt x="976" y="1710"/>
                    <a:pt x="1072" y="1614"/>
                    <a:pt x="1072" y="1493"/>
                  </a:cubicBezTo>
                  <a:lnTo>
                    <a:pt x="1072" y="1071"/>
                  </a:lnTo>
                  <a:lnTo>
                    <a:pt x="1495" y="1071"/>
                  </a:lnTo>
                  <a:cubicBezTo>
                    <a:pt x="1615" y="1071"/>
                    <a:pt x="1712" y="974"/>
                    <a:pt x="1712" y="854"/>
                  </a:cubicBezTo>
                  <a:cubicBezTo>
                    <a:pt x="1712" y="735"/>
                    <a:pt x="1615" y="639"/>
                    <a:pt x="1495" y="639"/>
                  </a:cubicBezTo>
                  <a:lnTo>
                    <a:pt x="1072" y="639"/>
                  </a:lnTo>
                  <a:lnTo>
                    <a:pt x="1072" y="216"/>
                  </a:lnTo>
                  <a:cubicBezTo>
                    <a:pt x="1072" y="96"/>
                    <a:pt x="976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7850475" y="16635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6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6" y="433"/>
                  </a:cubicBezTo>
                  <a:lnTo>
                    <a:pt x="1100" y="433"/>
                  </a:lnTo>
                  <a:cubicBezTo>
                    <a:pt x="1220" y="433"/>
                    <a:pt x="1316" y="337"/>
                    <a:pt x="1316" y="217"/>
                  </a:cubicBezTo>
                  <a:cubicBezTo>
                    <a:pt x="1316" y="97"/>
                    <a:pt x="1220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7899575" y="16635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7" y="433"/>
                  </a:cubicBezTo>
                  <a:lnTo>
                    <a:pt x="1100" y="433"/>
                  </a:lnTo>
                  <a:cubicBezTo>
                    <a:pt x="1215" y="433"/>
                    <a:pt x="1317" y="337"/>
                    <a:pt x="1317" y="217"/>
                  </a:cubicBezTo>
                  <a:cubicBezTo>
                    <a:pt x="1317" y="97"/>
                    <a:pt x="1215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7948675" y="1663550"/>
              <a:ext cx="32825" cy="10825"/>
            </a:xfrm>
            <a:custGeom>
              <a:avLst/>
              <a:gdLst/>
              <a:ahLst/>
              <a:cxnLst/>
              <a:rect l="l" t="t" r="r" b="b"/>
              <a:pathLst>
                <a:path w="1313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096" y="433"/>
                  </a:lnTo>
                  <a:cubicBezTo>
                    <a:pt x="1215" y="433"/>
                    <a:pt x="1312" y="337"/>
                    <a:pt x="1312" y="217"/>
                  </a:cubicBezTo>
                  <a:cubicBezTo>
                    <a:pt x="1312" y="97"/>
                    <a:pt x="1215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7997675" y="16635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100" y="433"/>
                  </a:lnTo>
                  <a:cubicBezTo>
                    <a:pt x="1221" y="433"/>
                    <a:pt x="1316" y="337"/>
                    <a:pt x="1316" y="217"/>
                  </a:cubicBezTo>
                  <a:cubicBezTo>
                    <a:pt x="1316" y="97"/>
                    <a:pt x="1221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7850475" y="16880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6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2"/>
                    <a:pt x="216" y="432"/>
                  </a:cubicBezTo>
                  <a:lnTo>
                    <a:pt x="1100" y="432"/>
                  </a:lnTo>
                  <a:cubicBezTo>
                    <a:pt x="1220" y="432"/>
                    <a:pt x="1316" y="337"/>
                    <a:pt x="1316" y="217"/>
                  </a:cubicBezTo>
                  <a:cubicBezTo>
                    <a:pt x="1316" y="97"/>
                    <a:pt x="1220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7899575" y="16880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2"/>
                    <a:pt x="217" y="432"/>
                  </a:cubicBezTo>
                  <a:lnTo>
                    <a:pt x="1100" y="432"/>
                  </a:lnTo>
                  <a:cubicBezTo>
                    <a:pt x="1215" y="432"/>
                    <a:pt x="1317" y="337"/>
                    <a:pt x="1317" y="217"/>
                  </a:cubicBezTo>
                  <a:cubicBezTo>
                    <a:pt x="1317" y="97"/>
                    <a:pt x="1215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7948675" y="1688050"/>
              <a:ext cx="32825" cy="10825"/>
            </a:xfrm>
            <a:custGeom>
              <a:avLst/>
              <a:gdLst/>
              <a:ahLst/>
              <a:cxnLst/>
              <a:rect l="l" t="t" r="r" b="b"/>
              <a:pathLst>
                <a:path w="1313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1096" y="432"/>
                  </a:lnTo>
                  <a:cubicBezTo>
                    <a:pt x="1215" y="432"/>
                    <a:pt x="1312" y="337"/>
                    <a:pt x="1312" y="217"/>
                  </a:cubicBezTo>
                  <a:cubicBezTo>
                    <a:pt x="1312" y="97"/>
                    <a:pt x="1215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7997675" y="16880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1100" y="432"/>
                  </a:lnTo>
                  <a:cubicBezTo>
                    <a:pt x="1221" y="432"/>
                    <a:pt x="1316" y="337"/>
                    <a:pt x="1316" y="217"/>
                  </a:cubicBezTo>
                  <a:cubicBezTo>
                    <a:pt x="1316" y="97"/>
                    <a:pt x="1221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7850475" y="1712650"/>
              <a:ext cx="32925" cy="10725"/>
            </a:xfrm>
            <a:custGeom>
              <a:avLst/>
              <a:gdLst/>
              <a:ahLst/>
              <a:cxnLst/>
              <a:rect l="l" t="t" r="r" b="b"/>
              <a:pathLst>
                <a:path w="1317" h="429" extrusionOk="0">
                  <a:moveTo>
                    <a:pt x="216" y="1"/>
                  </a:moveTo>
                  <a:cubicBezTo>
                    <a:pt x="96" y="1"/>
                    <a:pt x="0" y="97"/>
                    <a:pt x="0" y="213"/>
                  </a:cubicBezTo>
                  <a:cubicBezTo>
                    <a:pt x="0" y="333"/>
                    <a:pt x="96" y="428"/>
                    <a:pt x="216" y="428"/>
                  </a:cubicBezTo>
                  <a:lnTo>
                    <a:pt x="1100" y="428"/>
                  </a:lnTo>
                  <a:cubicBezTo>
                    <a:pt x="1220" y="428"/>
                    <a:pt x="1316" y="333"/>
                    <a:pt x="1316" y="213"/>
                  </a:cubicBezTo>
                  <a:cubicBezTo>
                    <a:pt x="1316" y="97"/>
                    <a:pt x="1220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7899575" y="1712650"/>
              <a:ext cx="32925" cy="10725"/>
            </a:xfrm>
            <a:custGeom>
              <a:avLst/>
              <a:gdLst/>
              <a:ahLst/>
              <a:cxnLst/>
              <a:rect l="l" t="t" r="r" b="b"/>
              <a:pathLst>
                <a:path w="1317" h="429" extrusionOk="0">
                  <a:moveTo>
                    <a:pt x="217" y="1"/>
                  </a:moveTo>
                  <a:cubicBezTo>
                    <a:pt x="96" y="1"/>
                    <a:pt x="0" y="97"/>
                    <a:pt x="0" y="213"/>
                  </a:cubicBezTo>
                  <a:cubicBezTo>
                    <a:pt x="0" y="333"/>
                    <a:pt x="96" y="428"/>
                    <a:pt x="217" y="428"/>
                  </a:cubicBezTo>
                  <a:lnTo>
                    <a:pt x="1100" y="428"/>
                  </a:lnTo>
                  <a:cubicBezTo>
                    <a:pt x="1215" y="428"/>
                    <a:pt x="1317" y="333"/>
                    <a:pt x="1317" y="213"/>
                  </a:cubicBezTo>
                  <a:cubicBezTo>
                    <a:pt x="1317" y="97"/>
                    <a:pt x="1215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7948675" y="1712650"/>
              <a:ext cx="32825" cy="10725"/>
            </a:xfrm>
            <a:custGeom>
              <a:avLst/>
              <a:gdLst/>
              <a:ahLst/>
              <a:cxnLst/>
              <a:rect l="l" t="t" r="r" b="b"/>
              <a:pathLst>
                <a:path w="1313" h="429" extrusionOk="0">
                  <a:moveTo>
                    <a:pt x="217" y="1"/>
                  </a:moveTo>
                  <a:cubicBezTo>
                    <a:pt x="97" y="1"/>
                    <a:pt x="0" y="97"/>
                    <a:pt x="0" y="213"/>
                  </a:cubicBezTo>
                  <a:cubicBezTo>
                    <a:pt x="0" y="333"/>
                    <a:pt x="97" y="428"/>
                    <a:pt x="217" y="428"/>
                  </a:cubicBezTo>
                  <a:lnTo>
                    <a:pt x="1096" y="428"/>
                  </a:lnTo>
                  <a:cubicBezTo>
                    <a:pt x="1215" y="428"/>
                    <a:pt x="1312" y="333"/>
                    <a:pt x="1312" y="213"/>
                  </a:cubicBezTo>
                  <a:cubicBezTo>
                    <a:pt x="1312" y="97"/>
                    <a:pt x="12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7997675" y="1712650"/>
              <a:ext cx="32925" cy="10725"/>
            </a:xfrm>
            <a:custGeom>
              <a:avLst/>
              <a:gdLst/>
              <a:ahLst/>
              <a:cxnLst/>
              <a:rect l="l" t="t" r="r" b="b"/>
              <a:pathLst>
                <a:path w="1317" h="429" extrusionOk="0">
                  <a:moveTo>
                    <a:pt x="217" y="1"/>
                  </a:moveTo>
                  <a:cubicBezTo>
                    <a:pt x="97" y="1"/>
                    <a:pt x="0" y="97"/>
                    <a:pt x="0" y="213"/>
                  </a:cubicBezTo>
                  <a:cubicBezTo>
                    <a:pt x="0" y="333"/>
                    <a:pt x="97" y="428"/>
                    <a:pt x="217" y="428"/>
                  </a:cubicBezTo>
                  <a:lnTo>
                    <a:pt x="1100" y="428"/>
                  </a:lnTo>
                  <a:cubicBezTo>
                    <a:pt x="1221" y="428"/>
                    <a:pt x="1316" y="333"/>
                    <a:pt x="1316" y="213"/>
                  </a:cubicBezTo>
                  <a:cubicBezTo>
                    <a:pt x="1316" y="97"/>
                    <a:pt x="12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7850475" y="17371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6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6" y="433"/>
                  </a:cubicBezTo>
                  <a:lnTo>
                    <a:pt x="1100" y="433"/>
                  </a:lnTo>
                  <a:cubicBezTo>
                    <a:pt x="1220" y="433"/>
                    <a:pt x="1316" y="337"/>
                    <a:pt x="1316" y="217"/>
                  </a:cubicBezTo>
                  <a:cubicBezTo>
                    <a:pt x="1316" y="97"/>
                    <a:pt x="1220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7899575" y="17371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7" y="433"/>
                  </a:cubicBezTo>
                  <a:lnTo>
                    <a:pt x="1100" y="433"/>
                  </a:lnTo>
                  <a:cubicBezTo>
                    <a:pt x="1215" y="433"/>
                    <a:pt x="1317" y="337"/>
                    <a:pt x="1317" y="217"/>
                  </a:cubicBezTo>
                  <a:cubicBezTo>
                    <a:pt x="1317" y="97"/>
                    <a:pt x="1215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7948675" y="1737150"/>
              <a:ext cx="32825" cy="10825"/>
            </a:xfrm>
            <a:custGeom>
              <a:avLst/>
              <a:gdLst/>
              <a:ahLst/>
              <a:cxnLst/>
              <a:rect l="l" t="t" r="r" b="b"/>
              <a:pathLst>
                <a:path w="1313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096" y="433"/>
                  </a:lnTo>
                  <a:cubicBezTo>
                    <a:pt x="1215" y="433"/>
                    <a:pt x="1312" y="337"/>
                    <a:pt x="1312" y="217"/>
                  </a:cubicBezTo>
                  <a:cubicBezTo>
                    <a:pt x="1312" y="97"/>
                    <a:pt x="1215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7997675" y="17371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100" y="433"/>
                  </a:lnTo>
                  <a:cubicBezTo>
                    <a:pt x="1221" y="433"/>
                    <a:pt x="1316" y="337"/>
                    <a:pt x="1316" y="217"/>
                  </a:cubicBezTo>
                  <a:cubicBezTo>
                    <a:pt x="1316" y="97"/>
                    <a:pt x="1221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7800525" y="1516350"/>
              <a:ext cx="280125" cy="367325"/>
            </a:xfrm>
            <a:custGeom>
              <a:avLst/>
              <a:gdLst/>
              <a:ahLst/>
              <a:cxnLst/>
              <a:rect l="l" t="t" r="r" b="b"/>
              <a:pathLst>
                <a:path w="11205" h="14693" extrusionOk="0">
                  <a:moveTo>
                    <a:pt x="6571" y="433"/>
                  </a:moveTo>
                  <a:cubicBezTo>
                    <a:pt x="6695" y="433"/>
                    <a:pt x="6791" y="528"/>
                    <a:pt x="6791" y="654"/>
                  </a:cubicBezTo>
                  <a:lnTo>
                    <a:pt x="6791" y="2594"/>
                  </a:lnTo>
                  <a:cubicBezTo>
                    <a:pt x="6791" y="2714"/>
                    <a:pt x="6695" y="2815"/>
                    <a:pt x="6571" y="2815"/>
                  </a:cubicBezTo>
                  <a:lnTo>
                    <a:pt x="4630" y="2815"/>
                  </a:lnTo>
                  <a:cubicBezTo>
                    <a:pt x="4505" y="2815"/>
                    <a:pt x="4409" y="2714"/>
                    <a:pt x="4409" y="2594"/>
                  </a:cubicBezTo>
                  <a:lnTo>
                    <a:pt x="4409" y="654"/>
                  </a:lnTo>
                  <a:cubicBezTo>
                    <a:pt x="4409" y="528"/>
                    <a:pt x="4505" y="433"/>
                    <a:pt x="4630" y="433"/>
                  </a:cubicBezTo>
                  <a:close/>
                  <a:moveTo>
                    <a:pt x="6210" y="3248"/>
                  </a:moveTo>
                  <a:lnTo>
                    <a:pt x="6210" y="3915"/>
                  </a:lnTo>
                  <a:lnTo>
                    <a:pt x="4990" y="3915"/>
                  </a:lnTo>
                  <a:lnTo>
                    <a:pt x="4990" y="3248"/>
                  </a:lnTo>
                  <a:close/>
                  <a:moveTo>
                    <a:pt x="10634" y="4347"/>
                  </a:moveTo>
                  <a:cubicBezTo>
                    <a:pt x="10710" y="4347"/>
                    <a:pt x="10772" y="4409"/>
                    <a:pt x="10772" y="4481"/>
                  </a:cubicBezTo>
                  <a:lnTo>
                    <a:pt x="10772" y="4717"/>
                  </a:lnTo>
                  <a:cubicBezTo>
                    <a:pt x="10772" y="4789"/>
                    <a:pt x="10710" y="4851"/>
                    <a:pt x="10634" y="4851"/>
                  </a:cubicBezTo>
                  <a:lnTo>
                    <a:pt x="566" y="4851"/>
                  </a:lnTo>
                  <a:cubicBezTo>
                    <a:pt x="490" y="4851"/>
                    <a:pt x="427" y="4789"/>
                    <a:pt x="427" y="4717"/>
                  </a:cubicBezTo>
                  <a:lnTo>
                    <a:pt x="427" y="4481"/>
                  </a:lnTo>
                  <a:cubicBezTo>
                    <a:pt x="427" y="4409"/>
                    <a:pt x="490" y="4347"/>
                    <a:pt x="566" y="4347"/>
                  </a:cubicBezTo>
                  <a:close/>
                  <a:moveTo>
                    <a:pt x="7939" y="10308"/>
                  </a:moveTo>
                  <a:cubicBezTo>
                    <a:pt x="8016" y="10308"/>
                    <a:pt x="8079" y="10370"/>
                    <a:pt x="8079" y="10446"/>
                  </a:cubicBezTo>
                  <a:lnTo>
                    <a:pt x="8079" y="10677"/>
                  </a:lnTo>
                  <a:cubicBezTo>
                    <a:pt x="8079" y="10754"/>
                    <a:pt x="8016" y="10816"/>
                    <a:pt x="7939" y="10816"/>
                  </a:cubicBezTo>
                  <a:lnTo>
                    <a:pt x="3261" y="10816"/>
                  </a:lnTo>
                  <a:cubicBezTo>
                    <a:pt x="3184" y="10816"/>
                    <a:pt x="3122" y="10754"/>
                    <a:pt x="3122" y="10677"/>
                  </a:cubicBezTo>
                  <a:lnTo>
                    <a:pt x="3122" y="10446"/>
                  </a:lnTo>
                  <a:cubicBezTo>
                    <a:pt x="3122" y="10370"/>
                    <a:pt x="3184" y="10308"/>
                    <a:pt x="3261" y="10308"/>
                  </a:cubicBezTo>
                  <a:close/>
                  <a:moveTo>
                    <a:pt x="5384" y="11248"/>
                  </a:moveTo>
                  <a:lnTo>
                    <a:pt x="5384" y="13323"/>
                  </a:lnTo>
                  <a:lnTo>
                    <a:pt x="3636" y="13323"/>
                  </a:lnTo>
                  <a:lnTo>
                    <a:pt x="3636" y="11248"/>
                  </a:lnTo>
                  <a:close/>
                  <a:moveTo>
                    <a:pt x="7569" y="11248"/>
                  </a:moveTo>
                  <a:lnTo>
                    <a:pt x="7569" y="13323"/>
                  </a:lnTo>
                  <a:lnTo>
                    <a:pt x="5816" y="13323"/>
                  </a:lnTo>
                  <a:lnTo>
                    <a:pt x="5816" y="11248"/>
                  </a:lnTo>
                  <a:close/>
                  <a:moveTo>
                    <a:pt x="4630" y="0"/>
                  </a:moveTo>
                  <a:cubicBezTo>
                    <a:pt x="4270" y="0"/>
                    <a:pt x="3977" y="293"/>
                    <a:pt x="3977" y="654"/>
                  </a:cubicBezTo>
                  <a:lnTo>
                    <a:pt x="3977" y="2594"/>
                  </a:lnTo>
                  <a:cubicBezTo>
                    <a:pt x="3977" y="2931"/>
                    <a:pt x="4237" y="3208"/>
                    <a:pt x="4563" y="3242"/>
                  </a:cubicBezTo>
                  <a:lnTo>
                    <a:pt x="4563" y="3915"/>
                  </a:lnTo>
                  <a:lnTo>
                    <a:pt x="566" y="3915"/>
                  </a:lnTo>
                  <a:cubicBezTo>
                    <a:pt x="254" y="3915"/>
                    <a:pt x="0" y="4170"/>
                    <a:pt x="0" y="4481"/>
                  </a:cubicBezTo>
                  <a:lnTo>
                    <a:pt x="0" y="4717"/>
                  </a:lnTo>
                  <a:cubicBezTo>
                    <a:pt x="0" y="5028"/>
                    <a:pt x="254" y="5283"/>
                    <a:pt x="566" y="5283"/>
                  </a:cubicBezTo>
                  <a:lnTo>
                    <a:pt x="692" y="5283"/>
                  </a:lnTo>
                  <a:lnTo>
                    <a:pt x="692" y="13323"/>
                  </a:lnTo>
                  <a:lnTo>
                    <a:pt x="566" y="13323"/>
                  </a:lnTo>
                  <a:cubicBezTo>
                    <a:pt x="254" y="13323"/>
                    <a:pt x="0" y="13578"/>
                    <a:pt x="0" y="13890"/>
                  </a:cubicBezTo>
                  <a:lnTo>
                    <a:pt x="0" y="14126"/>
                  </a:lnTo>
                  <a:cubicBezTo>
                    <a:pt x="0" y="14438"/>
                    <a:pt x="254" y="14693"/>
                    <a:pt x="566" y="14693"/>
                  </a:cubicBezTo>
                  <a:lnTo>
                    <a:pt x="5101" y="14693"/>
                  </a:lnTo>
                  <a:cubicBezTo>
                    <a:pt x="5216" y="14693"/>
                    <a:pt x="5312" y="14596"/>
                    <a:pt x="5312" y="14476"/>
                  </a:cubicBezTo>
                  <a:cubicBezTo>
                    <a:pt x="5312" y="14356"/>
                    <a:pt x="5216" y="14260"/>
                    <a:pt x="5101" y="14260"/>
                  </a:cubicBezTo>
                  <a:lnTo>
                    <a:pt x="566" y="14260"/>
                  </a:lnTo>
                  <a:cubicBezTo>
                    <a:pt x="490" y="14260"/>
                    <a:pt x="427" y="14198"/>
                    <a:pt x="427" y="14126"/>
                  </a:cubicBezTo>
                  <a:lnTo>
                    <a:pt x="427" y="13890"/>
                  </a:lnTo>
                  <a:cubicBezTo>
                    <a:pt x="427" y="13818"/>
                    <a:pt x="490" y="13756"/>
                    <a:pt x="566" y="13756"/>
                  </a:cubicBezTo>
                  <a:lnTo>
                    <a:pt x="10634" y="13756"/>
                  </a:lnTo>
                  <a:cubicBezTo>
                    <a:pt x="10710" y="13756"/>
                    <a:pt x="10772" y="13818"/>
                    <a:pt x="10772" y="13890"/>
                  </a:cubicBezTo>
                  <a:lnTo>
                    <a:pt x="10772" y="14126"/>
                  </a:lnTo>
                  <a:cubicBezTo>
                    <a:pt x="10772" y="14198"/>
                    <a:pt x="10710" y="14260"/>
                    <a:pt x="10634" y="14260"/>
                  </a:cubicBezTo>
                  <a:lnTo>
                    <a:pt x="6104" y="14260"/>
                  </a:lnTo>
                  <a:cubicBezTo>
                    <a:pt x="5984" y="14260"/>
                    <a:pt x="5888" y="14356"/>
                    <a:pt x="5888" y="14476"/>
                  </a:cubicBezTo>
                  <a:cubicBezTo>
                    <a:pt x="5888" y="14596"/>
                    <a:pt x="5984" y="14693"/>
                    <a:pt x="6104" y="14693"/>
                  </a:cubicBezTo>
                  <a:lnTo>
                    <a:pt x="10634" y="14693"/>
                  </a:lnTo>
                  <a:cubicBezTo>
                    <a:pt x="10945" y="14693"/>
                    <a:pt x="11205" y="14438"/>
                    <a:pt x="11205" y="14126"/>
                  </a:cubicBezTo>
                  <a:lnTo>
                    <a:pt x="11205" y="13890"/>
                  </a:lnTo>
                  <a:cubicBezTo>
                    <a:pt x="11205" y="13578"/>
                    <a:pt x="10945" y="13323"/>
                    <a:pt x="10634" y="13323"/>
                  </a:cubicBezTo>
                  <a:lnTo>
                    <a:pt x="10513" y="13323"/>
                  </a:lnTo>
                  <a:lnTo>
                    <a:pt x="10513" y="9808"/>
                  </a:lnTo>
                  <a:cubicBezTo>
                    <a:pt x="10513" y="9688"/>
                    <a:pt x="10413" y="9592"/>
                    <a:pt x="10298" y="9592"/>
                  </a:cubicBezTo>
                  <a:cubicBezTo>
                    <a:pt x="10178" y="9592"/>
                    <a:pt x="10081" y="9688"/>
                    <a:pt x="10081" y="9808"/>
                  </a:cubicBezTo>
                  <a:lnTo>
                    <a:pt x="10081" y="13323"/>
                  </a:lnTo>
                  <a:lnTo>
                    <a:pt x="7997" y="13323"/>
                  </a:lnTo>
                  <a:lnTo>
                    <a:pt x="7997" y="11244"/>
                  </a:lnTo>
                  <a:cubicBezTo>
                    <a:pt x="8285" y="11215"/>
                    <a:pt x="8511" y="10971"/>
                    <a:pt x="8511" y="10677"/>
                  </a:cubicBezTo>
                  <a:lnTo>
                    <a:pt x="8511" y="10446"/>
                  </a:lnTo>
                  <a:cubicBezTo>
                    <a:pt x="8511" y="10135"/>
                    <a:pt x="8256" y="9880"/>
                    <a:pt x="7939" y="9880"/>
                  </a:cubicBezTo>
                  <a:lnTo>
                    <a:pt x="3261" y="9880"/>
                  </a:lnTo>
                  <a:cubicBezTo>
                    <a:pt x="2949" y="9880"/>
                    <a:pt x="2694" y="10135"/>
                    <a:pt x="2694" y="10446"/>
                  </a:cubicBezTo>
                  <a:lnTo>
                    <a:pt x="2694" y="10677"/>
                  </a:lnTo>
                  <a:cubicBezTo>
                    <a:pt x="2694" y="10971"/>
                    <a:pt x="2916" y="11215"/>
                    <a:pt x="3204" y="11244"/>
                  </a:cubicBezTo>
                  <a:lnTo>
                    <a:pt x="3204" y="13323"/>
                  </a:lnTo>
                  <a:lnTo>
                    <a:pt x="1119" y="13323"/>
                  </a:lnTo>
                  <a:lnTo>
                    <a:pt x="1119" y="5283"/>
                  </a:lnTo>
                  <a:lnTo>
                    <a:pt x="10081" y="5283"/>
                  </a:lnTo>
                  <a:lnTo>
                    <a:pt x="10081" y="8799"/>
                  </a:lnTo>
                  <a:cubicBezTo>
                    <a:pt x="10081" y="8919"/>
                    <a:pt x="10178" y="9016"/>
                    <a:pt x="10298" y="9016"/>
                  </a:cubicBezTo>
                  <a:cubicBezTo>
                    <a:pt x="10413" y="9016"/>
                    <a:pt x="10513" y="8919"/>
                    <a:pt x="10513" y="8799"/>
                  </a:cubicBezTo>
                  <a:lnTo>
                    <a:pt x="10513" y="5283"/>
                  </a:lnTo>
                  <a:lnTo>
                    <a:pt x="10634" y="5283"/>
                  </a:lnTo>
                  <a:cubicBezTo>
                    <a:pt x="10945" y="5283"/>
                    <a:pt x="11205" y="5028"/>
                    <a:pt x="11205" y="4717"/>
                  </a:cubicBezTo>
                  <a:lnTo>
                    <a:pt x="11205" y="4481"/>
                  </a:lnTo>
                  <a:cubicBezTo>
                    <a:pt x="11205" y="4170"/>
                    <a:pt x="10945" y="3915"/>
                    <a:pt x="10634" y="3915"/>
                  </a:cubicBezTo>
                  <a:lnTo>
                    <a:pt x="6642" y="3915"/>
                  </a:lnTo>
                  <a:lnTo>
                    <a:pt x="6642" y="3242"/>
                  </a:lnTo>
                  <a:cubicBezTo>
                    <a:pt x="6968" y="3208"/>
                    <a:pt x="7223" y="2931"/>
                    <a:pt x="7223" y="2594"/>
                  </a:cubicBezTo>
                  <a:lnTo>
                    <a:pt x="7223" y="654"/>
                  </a:lnTo>
                  <a:cubicBezTo>
                    <a:pt x="7223" y="293"/>
                    <a:pt x="6930" y="0"/>
                    <a:pt x="6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2" name="Google Shape;532;p45"/>
          <p:cNvCxnSpPr>
            <a:stCxn id="533" idx="0"/>
            <a:endCxn id="487" idx="2"/>
          </p:cNvCxnSpPr>
          <p:nvPr/>
        </p:nvCxnSpPr>
        <p:spPr>
          <a:xfrm rot="10800000">
            <a:off x="5063238" y="4132663"/>
            <a:ext cx="600" cy="236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45"/>
          <p:cNvCxnSpPr>
            <a:stCxn id="486" idx="2"/>
            <a:endCxn id="535" idx="0"/>
          </p:cNvCxnSpPr>
          <p:nvPr/>
        </p:nvCxnSpPr>
        <p:spPr>
          <a:xfrm>
            <a:off x="1277575" y="2903000"/>
            <a:ext cx="0" cy="30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5"/>
          <p:cNvCxnSpPr>
            <a:stCxn id="488" idx="2"/>
            <a:endCxn id="537" idx="0"/>
          </p:cNvCxnSpPr>
          <p:nvPr/>
        </p:nvCxnSpPr>
        <p:spPr>
          <a:xfrm>
            <a:off x="7370100" y="2888413"/>
            <a:ext cx="0" cy="30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45"/>
          <p:cNvSpPr/>
          <p:nvPr/>
        </p:nvSpPr>
        <p:spPr>
          <a:xfrm>
            <a:off x="602413" y="3186200"/>
            <a:ext cx="1350300" cy="30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5"/>
          <p:cNvSpPr/>
          <p:nvPr/>
        </p:nvSpPr>
        <p:spPr>
          <a:xfrm>
            <a:off x="6694913" y="3193525"/>
            <a:ext cx="1350300" cy="30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5"/>
          <p:cNvSpPr/>
          <p:nvPr/>
        </p:nvSpPr>
        <p:spPr>
          <a:xfrm>
            <a:off x="4388388" y="4369375"/>
            <a:ext cx="1350300" cy="30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5"/>
          <p:cNvSpPr txBox="1">
            <a:spLocks noGrp="1"/>
          </p:cNvSpPr>
          <p:nvPr>
            <p:ph type="subTitle" idx="4294967295"/>
          </p:nvPr>
        </p:nvSpPr>
        <p:spPr>
          <a:xfrm>
            <a:off x="753200" y="3211214"/>
            <a:ext cx="897300" cy="326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Step 1</a:t>
            </a:r>
            <a:endParaRPr sz="1600">
              <a:solidFill>
                <a:schemeClr val="dk1"/>
              </a:solidFill>
              <a:latin typeface="Josefin Sans Thin"/>
              <a:ea typeface="Josefin Sans Thin"/>
              <a:cs typeface="Josefin Sans Thin"/>
              <a:sym typeface="Josefin Sans Thin"/>
            </a:endParaRPr>
          </a:p>
        </p:txBody>
      </p:sp>
      <p:sp>
        <p:nvSpPr>
          <p:cNvPr id="541" name="Google Shape;541;p45"/>
          <p:cNvSpPr txBox="1">
            <a:spLocks noGrp="1"/>
          </p:cNvSpPr>
          <p:nvPr>
            <p:ph type="subTitle" idx="4294967295"/>
          </p:nvPr>
        </p:nvSpPr>
        <p:spPr>
          <a:xfrm>
            <a:off x="4571563" y="4358714"/>
            <a:ext cx="897300" cy="326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Step 3</a:t>
            </a:r>
            <a:endParaRPr sz="1600">
              <a:solidFill>
                <a:schemeClr val="dk1"/>
              </a:solidFill>
              <a:latin typeface="Josefin Sans Thin"/>
              <a:ea typeface="Josefin Sans Thin"/>
              <a:cs typeface="Josefin Sans Thin"/>
              <a:sym typeface="Josefin Sans Thin"/>
            </a:endParaRPr>
          </a:p>
        </p:txBody>
      </p:sp>
      <p:sp>
        <p:nvSpPr>
          <p:cNvPr id="490" name="Google Shape;490;p45"/>
          <p:cNvSpPr txBox="1">
            <a:spLocks noGrp="1"/>
          </p:cNvSpPr>
          <p:nvPr>
            <p:ph type="subTitle" idx="4294967295"/>
          </p:nvPr>
        </p:nvSpPr>
        <p:spPr>
          <a:xfrm>
            <a:off x="6921463" y="3211214"/>
            <a:ext cx="897300" cy="326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Step 4</a:t>
            </a:r>
            <a:endParaRPr sz="1600">
              <a:solidFill>
                <a:schemeClr val="dk1"/>
              </a:solidFill>
              <a:latin typeface="Josefin Sans Thin"/>
              <a:ea typeface="Josefin Sans Thin"/>
              <a:cs typeface="Josefin Sans Thin"/>
              <a:sym typeface="Josefin Sans Thin"/>
            </a:endParaRPr>
          </a:p>
        </p:txBody>
      </p:sp>
      <p:sp>
        <p:nvSpPr>
          <p:cNvPr id="542" name="Google Shape;542;p45"/>
          <p:cNvSpPr/>
          <p:nvPr/>
        </p:nvSpPr>
        <p:spPr>
          <a:xfrm>
            <a:off x="2816250" y="3517375"/>
            <a:ext cx="615300" cy="61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3" name="Google Shape;543;p45"/>
          <p:cNvCxnSpPr/>
          <p:nvPr/>
        </p:nvCxnSpPr>
        <p:spPr>
          <a:xfrm rot="10800000">
            <a:off x="3123900" y="3280663"/>
            <a:ext cx="0" cy="236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4" name="Google Shape;544;p45"/>
          <p:cNvGrpSpPr/>
          <p:nvPr/>
        </p:nvGrpSpPr>
        <p:grpSpPr>
          <a:xfrm>
            <a:off x="2983763" y="3641350"/>
            <a:ext cx="280125" cy="367325"/>
            <a:chOff x="7800525" y="1516350"/>
            <a:chExt cx="280125" cy="367325"/>
          </a:xfrm>
        </p:grpSpPr>
        <p:sp>
          <p:nvSpPr>
            <p:cNvPr id="545" name="Google Shape;545;p45"/>
            <p:cNvSpPr/>
            <p:nvPr/>
          </p:nvSpPr>
          <p:spPr>
            <a:xfrm>
              <a:off x="7919125" y="1535575"/>
              <a:ext cx="42800" cy="42750"/>
            </a:xfrm>
            <a:custGeom>
              <a:avLst/>
              <a:gdLst/>
              <a:ahLst/>
              <a:cxnLst/>
              <a:rect l="l" t="t" r="r" b="b"/>
              <a:pathLst>
                <a:path w="1712" h="1710" extrusionOk="0">
                  <a:moveTo>
                    <a:pt x="856" y="0"/>
                  </a:moveTo>
                  <a:cubicBezTo>
                    <a:pt x="736" y="0"/>
                    <a:pt x="640" y="96"/>
                    <a:pt x="640" y="216"/>
                  </a:cubicBezTo>
                  <a:lnTo>
                    <a:pt x="640" y="639"/>
                  </a:lnTo>
                  <a:lnTo>
                    <a:pt x="218" y="639"/>
                  </a:lnTo>
                  <a:cubicBezTo>
                    <a:pt x="98" y="639"/>
                    <a:pt x="1" y="735"/>
                    <a:pt x="1" y="854"/>
                  </a:cubicBezTo>
                  <a:cubicBezTo>
                    <a:pt x="1" y="974"/>
                    <a:pt x="98" y="1071"/>
                    <a:pt x="218" y="1071"/>
                  </a:cubicBezTo>
                  <a:lnTo>
                    <a:pt x="640" y="1071"/>
                  </a:lnTo>
                  <a:lnTo>
                    <a:pt x="640" y="1493"/>
                  </a:lnTo>
                  <a:cubicBezTo>
                    <a:pt x="640" y="1614"/>
                    <a:pt x="736" y="1710"/>
                    <a:pt x="856" y="1710"/>
                  </a:cubicBezTo>
                  <a:cubicBezTo>
                    <a:pt x="976" y="1710"/>
                    <a:pt x="1072" y="1614"/>
                    <a:pt x="1072" y="1493"/>
                  </a:cubicBezTo>
                  <a:lnTo>
                    <a:pt x="1072" y="1071"/>
                  </a:lnTo>
                  <a:lnTo>
                    <a:pt x="1495" y="1071"/>
                  </a:lnTo>
                  <a:cubicBezTo>
                    <a:pt x="1615" y="1071"/>
                    <a:pt x="1712" y="974"/>
                    <a:pt x="1712" y="854"/>
                  </a:cubicBezTo>
                  <a:cubicBezTo>
                    <a:pt x="1712" y="735"/>
                    <a:pt x="1615" y="639"/>
                    <a:pt x="1495" y="639"/>
                  </a:cubicBezTo>
                  <a:lnTo>
                    <a:pt x="1072" y="639"/>
                  </a:lnTo>
                  <a:lnTo>
                    <a:pt x="1072" y="216"/>
                  </a:lnTo>
                  <a:cubicBezTo>
                    <a:pt x="1072" y="96"/>
                    <a:pt x="976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7850475" y="16635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6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6" y="433"/>
                  </a:cubicBezTo>
                  <a:lnTo>
                    <a:pt x="1100" y="433"/>
                  </a:lnTo>
                  <a:cubicBezTo>
                    <a:pt x="1220" y="433"/>
                    <a:pt x="1316" y="337"/>
                    <a:pt x="1316" y="217"/>
                  </a:cubicBezTo>
                  <a:cubicBezTo>
                    <a:pt x="1316" y="97"/>
                    <a:pt x="1220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7899575" y="16635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7" y="433"/>
                  </a:cubicBezTo>
                  <a:lnTo>
                    <a:pt x="1100" y="433"/>
                  </a:lnTo>
                  <a:cubicBezTo>
                    <a:pt x="1215" y="433"/>
                    <a:pt x="1317" y="337"/>
                    <a:pt x="1317" y="217"/>
                  </a:cubicBezTo>
                  <a:cubicBezTo>
                    <a:pt x="1317" y="97"/>
                    <a:pt x="1215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7948675" y="1663550"/>
              <a:ext cx="32825" cy="10825"/>
            </a:xfrm>
            <a:custGeom>
              <a:avLst/>
              <a:gdLst/>
              <a:ahLst/>
              <a:cxnLst/>
              <a:rect l="l" t="t" r="r" b="b"/>
              <a:pathLst>
                <a:path w="1313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096" y="433"/>
                  </a:lnTo>
                  <a:cubicBezTo>
                    <a:pt x="1215" y="433"/>
                    <a:pt x="1312" y="337"/>
                    <a:pt x="1312" y="217"/>
                  </a:cubicBezTo>
                  <a:cubicBezTo>
                    <a:pt x="1312" y="97"/>
                    <a:pt x="1215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7997675" y="16635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100" y="433"/>
                  </a:lnTo>
                  <a:cubicBezTo>
                    <a:pt x="1221" y="433"/>
                    <a:pt x="1316" y="337"/>
                    <a:pt x="1316" y="217"/>
                  </a:cubicBezTo>
                  <a:cubicBezTo>
                    <a:pt x="1316" y="97"/>
                    <a:pt x="1221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7850475" y="16880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6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2"/>
                    <a:pt x="216" y="432"/>
                  </a:cubicBezTo>
                  <a:lnTo>
                    <a:pt x="1100" y="432"/>
                  </a:lnTo>
                  <a:cubicBezTo>
                    <a:pt x="1220" y="432"/>
                    <a:pt x="1316" y="337"/>
                    <a:pt x="1316" y="217"/>
                  </a:cubicBezTo>
                  <a:cubicBezTo>
                    <a:pt x="1316" y="97"/>
                    <a:pt x="1220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7899575" y="16880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2"/>
                    <a:pt x="217" y="432"/>
                  </a:cubicBezTo>
                  <a:lnTo>
                    <a:pt x="1100" y="432"/>
                  </a:lnTo>
                  <a:cubicBezTo>
                    <a:pt x="1215" y="432"/>
                    <a:pt x="1317" y="337"/>
                    <a:pt x="1317" y="217"/>
                  </a:cubicBezTo>
                  <a:cubicBezTo>
                    <a:pt x="1317" y="97"/>
                    <a:pt x="1215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7948675" y="1688050"/>
              <a:ext cx="32825" cy="10825"/>
            </a:xfrm>
            <a:custGeom>
              <a:avLst/>
              <a:gdLst/>
              <a:ahLst/>
              <a:cxnLst/>
              <a:rect l="l" t="t" r="r" b="b"/>
              <a:pathLst>
                <a:path w="1313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1096" y="432"/>
                  </a:lnTo>
                  <a:cubicBezTo>
                    <a:pt x="1215" y="432"/>
                    <a:pt x="1312" y="337"/>
                    <a:pt x="1312" y="217"/>
                  </a:cubicBezTo>
                  <a:cubicBezTo>
                    <a:pt x="1312" y="97"/>
                    <a:pt x="1215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7997675" y="16880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1100" y="432"/>
                  </a:lnTo>
                  <a:cubicBezTo>
                    <a:pt x="1221" y="432"/>
                    <a:pt x="1316" y="337"/>
                    <a:pt x="1316" y="217"/>
                  </a:cubicBezTo>
                  <a:cubicBezTo>
                    <a:pt x="1316" y="97"/>
                    <a:pt x="1221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850475" y="1712650"/>
              <a:ext cx="32925" cy="10725"/>
            </a:xfrm>
            <a:custGeom>
              <a:avLst/>
              <a:gdLst/>
              <a:ahLst/>
              <a:cxnLst/>
              <a:rect l="l" t="t" r="r" b="b"/>
              <a:pathLst>
                <a:path w="1317" h="429" extrusionOk="0">
                  <a:moveTo>
                    <a:pt x="216" y="1"/>
                  </a:moveTo>
                  <a:cubicBezTo>
                    <a:pt x="96" y="1"/>
                    <a:pt x="0" y="97"/>
                    <a:pt x="0" y="213"/>
                  </a:cubicBezTo>
                  <a:cubicBezTo>
                    <a:pt x="0" y="333"/>
                    <a:pt x="96" y="428"/>
                    <a:pt x="216" y="428"/>
                  </a:cubicBezTo>
                  <a:lnTo>
                    <a:pt x="1100" y="428"/>
                  </a:lnTo>
                  <a:cubicBezTo>
                    <a:pt x="1220" y="428"/>
                    <a:pt x="1316" y="333"/>
                    <a:pt x="1316" y="213"/>
                  </a:cubicBezTo>
                  <a:cubicBezTo>
                    <a:pt x="1316" y="97"/>
                    <a:pt x="1220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7899575" y="1712650"/>
              <a:ext cx="32925" cy="10725"/>
            </a:xfrm>
            <a:custGeom>
              <a:avLst/>
              <a:gdLst/>
              <a:ahLst/>
              <a:cxnLst/>
              <a:rect l="l" t="t" r="r" b="b"/>
              <a:pathLst>
                <a:path w="1317" h="429" extrusionOk="0">
                  <a:moveTo>
                    <a:pt x="217" y="1"/>
                  </a:moveTo>
                  <a:cubicBezTo>
                    <a:pt x="96" y="1"/>
                    <a:pt x="0" y="97"/>
                    <a:pt x="0" y="213"/>
                  </a:cubicBezTo>
                  <a:cubicBezTo>
                    <a:pt x="0" y="333"/>
                    <a:pt x="96" y="428"/>
                    <a:pt x="217" y="428"/>
                  </a:cubicBezTo>
                  <a:lnTo>
                    <a:pt x="1100" y="428"/>
                  </a:lnTo>
                  <a:cubicBezTo>
                    <a:pt x="1215" y="428"/>
                    <a:pt x="1317" y="333"/>
                    <a:pt x="1317" y="213"/>
                  </a:cubicBezTo>
                  <a:cubicBezTo>
                    <a:pt x="1317" y="97"/>
                    <a:pt x="1215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7948675" y="1712650"/>
              <a:ext cx="32825" cy="10725"/>
            </a:xfrm>
            <a:custGeom>
              <a:avLst/>
              <a:gdLst/>
              <a:ahLst/>
              <a:cxnLst/>
              <a:rect l="l" t="t" r="r" b="b"/>
              <a:pathLst>
                <a:path w="1313" h="429" extrusionOk="0">
                  <a:moveTo>
                    <a:pt x="217" y="1"/>
                  </a:moveTo>
                  <a:cubicBezTo>
                    <a:pt x="97" y="1"/>
                    <a:pt x="0" y="97"/>
                    <a:pt x="0" y="213"/>
                  </a:cubicBezTo>
                  <a:cubicBezTo>
                    <a:pt x="0" y="333"/>
                    <a:pt x="97" y="428"/>
                    <a:pt x="217" y="428"/>
                  </a:cubicBezTo>
                  <a:lnTo>
                    <a:pt x="1096" y="428"/>
                  </a:lnTo>
                  <a:cubicBezTo>
                    <a:pt x="1215" y="428"/>
                    <a:pt x="1312" y="333"/>
                    <a:pt x="1312" y="213"/>
                  </a:cubicBezTo>
                  <a:cubicBezTo>
                    <a:pt x="1312" y="97"/>
                    <a:pt x="12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7997675" y="1712650"/>
              <a:ext cx="32925" cy="10725"/>
            </a:xfrm>
            <a:custGeom>
              <a:avLst/>
              <a:gdLst/>
              <a:ahLst/>
              <a:cxnLst/>
              <a:rect l="l" t="t" r="r" b="b"/>
              <a:pathLst>
                <a:path w="1317" h="429" extrusionOk="0">
                  <a:moveTo>
                    <a:pt x="217" y="1"/>
                  </a:moveTo>
                  <a:cubicBezTo>
                    <a:pt x="97" y="1"/>
                    <a:pt x="0" y="97"/>
                    <a:pt x="0" y="213"/>
                  </a:cubicBezTo>
                  <a:cubicBezTo>
                    <a:pt x="0" y="333"/>
                    <a:pt x="97" y="428"/>
                    <a:pt x="217" y="428"/>
                  </a:cubicBezTo>
                  <a:lnTo>
                    <a:pt x="1100" y="428"/>
                  </a:lnTo>
                  <a:cubicBezTo>
                    <a:pt x="1221" y="428"/>
                    <a:pt x="1316" y="333"/>
                    <a:pt x="1316" y="213"/>
                  </a:cubicBezTo>
                  <a:cubicBezTo>
                    <a:pt x="1316" y="97"/>
                    <a:pt x="12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7850475" y="17371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6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6" y="433"/>
                  </a:cubicBezTo>
                  <a:lnTo>
                    <a:pt x="1100" y="433"/>
                  </a:lnTo>
                  <a:cubicBezTo>
                    <a:pt x="1220" y="433"/>
                    <a:pt x="1316" y="337"/>
                    <a:pt x="1316" y="217"/>
                  </a:cubicBezTo>
                  <a:cubicBezTo>
                    <a:pt x="1316" y="97"/>
                    <a:pt x="1220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7899575" y="17371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7" y="433"/>
                  </a:cubicBezTo>
                  <a:lnTo>
                    <a:pt x="1100" y="433"/>
                  </a:lnTo>
                  <a:cubicBezTo>
                    <a:pt x="1215" y="433"/>
                    <a:pt x="1317" y="337"/>
                    <a:pt x="1317" y="217"/>
                  </a:cubicBezTo>
                  <a:cubicBezTo>
                    <a:pt x="1317" y="97"/>
                    <a:pt x="1215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948675" y="1737150"/>
              <a:ext cx="32825" cy="10825"/>
            </a:xfrm>
            <a:custGeom>
              <a:avLst/>
              <a:gdLst/>
              <a:ahLst/>
              <a:cxnLst/>
              <a:rect l="l" t="t" r="r" b="b"/>
              <a:pathLst>
                <a:path w="1313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096" y="433"/>
                  </a:lnTo>
                  <a:cubicBezTo>
                    <a:pt x="1215" y="433"/>
                    <a:pt x="1312" y="337"/>
                    <a:pt x="1312" y="217"/>
                  </a:cubicBezTo>
                  <a:cubicBezTo>
                    <a:pt x="1312" y="97"/>
                    <a:pt x="1215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997675" y="17371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100" y="433"/>
                  </a:lnTo>
                  <a:cubicBezTo>
                    <a:pt x="1221" y="433"/>
                    <a:pt x="1316" y="337"/>
                    <a:pt x="1316" y="217"/>
                  </a:cubicBezTo>
                  <a:cubicBezTo>
                    <a:pt x="1316" y="97"/>
                    <a:pt x="1221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7800525" y="1516350"/>
              <a:ext cx="280125" cy="367325"/>
            </a:xfrm>
            <a:custGeom>
              <a:avLst/>
              <a:gdLst/>
              <a:ahLst/>
              <a:cxnLst/>
              <a:rect l="l" t="t" r="r" b="b"/>
              <a:pathLst>
                <a:path w="11205" h="14693" extrusionOk="0">
                  <a:moveTo>
                    <a:pt x="6571" y="433"/>
                  </a:moveTo>
                  <a:cubicBezTo>
                    <a:pt x="6695" y="433"/>
                    <a:pt x="6791" y="528"/>
                    <a:pt x="6791" y="654"/>
                  </a:cubicBezTo>
                  <a:lnTo>
                    <a:pt x="6791" y="2594"/>
                  </a:lnTo>
                  <a:cubicBezTo>
                    <a:pt x="6791" y="2714"/>
                    <a:pt x="6695" y="2815"/>
                    <a:pt x="6571" y="2815"/>
                  </a:cubicBezTo>
                  <a:lnTo>
                    <a:pt x="4630" y="2815"/>
                  </a:lnTo>
                  <a:cubicBezTo>
                    <a:pt x="4505" y="2815"/>
                    <a:pt x="4409" y="2714"/>
                    <a:pt x="4409" y="2594"/>
                  </a:cubicBezTo>
                  <a:lnTo>
                    <a:pt x="4409" y="654"/>
                  </a:lnTo>
                  <a:cubicBezTo>
                    <a:pt x="4409" y="528"/>
                    <a:pt x="4505" y="433"/>
                    <a:pt x="4630" y="433"/>
                  </a:cubicBezTo>
                  <a:close/>
                  <a:moveTo>
                    <a:pt x="6210" y="3248"/>
                  </a:moveTo>
                  <a:lnTo>
                    <a:pt x="6210" y="3915"/>
                  </a:lnTo>
                  <a:lnTo>
                    <a:pt x="4990" y="3915"/>
                  </a:lnTo>
                  <a:lnTo>
                    <a:pt x="4990" y="3248"/>
                  </a:lnTo>
                  <a:close/>
                  <a:moveTo>
                    <a:pt x="10634" y="4347"/>
                  </a:moveTo>
                  <a:cubicBezTo>
                    <a:pt x="10710" y="4347"/>
                    <a:pt x="10772" y="4409"/>
                    <a:pt x="10772" y="4481"/>
                  </a:cubicBezTo>
                  <a:lnTo>
                    <a:pt x="10772" y="4717"/>
                  </a:lnTo>
                  <a:cubicBezTo>
                    <a:pt x="10772" y="4789"/>
                    <a:pt x="10710" y="4851"/>
                    <a:pt x="10634" y="4851"/>
                  </a:cubicBezTo>
                  <a:lnTo>
                    <a:pt x="566" y="4851"/>
                  </a:lnTo>
                  <a:cubicBezTo>
                    <a:pt x="490" y="4851"/>
                    <a:pt x="427" y="4789"/>
                    <a:pt x="427" y="4717"/>
                  </a:cubicBezTo>
                  <a:lnTo>
                    <a:pt x="427" y="4481"/>
                  </a:lnTo>
                  <a:cubicBezTo>
                    <a:pt x="427" y="4409"/>
                    <a:pt x="490" y="4347"/>
                    <a:pt x="566" y="4347"/>
                  </a:cubicBezTo>
                  <a:close/>
                  <a:moveTo>
                    <a:pt x="7939" y="10308"/>
                  </a:moveTo>
                  <a:cubicBezTo>
                    <a:pt x="8016" y="10308"/>
                    <a:pt x="8079" y="10370"/>
                    <a:pt x="8079" y="10446"/>
                  </a:cubicBezTo>
                  <a:lnTo>
                    <a:pt x="8079" y="10677"/>
                  </a:lnTo>
                  <a:cubicBezTo>
                    <a:pt x="8079" y="10754"/>
                    <a:pt x="8016" y="10816"/>
                    <a:pt x="7939" y="10816"/>
                  </a:cubicBezTo>
                  <a:lnTo>
                    <a:pt x="3261" y="10816"/>
                  </a:lnTo>
                  <a:cubicBezTo>
                    <a:pt x="3184" y="10816"/>
                    <a:pt x="3122" y="10754"/>
                    <a:pt x="3122" y="10677"/>
                  </a:cubicBezTo>
                  <a:lnTo>
                    <a:pt x="3122" y="10446"/>
                  </a:lnTo>
                  <a:cubicBezTo>
                    <a:pt x="3122" y="10370"/>
                    <a:pt x="3184" y="10308"/>
                    <a:pt x="3261" y="10308"/>
                  </a:cubicBezTo>
                  <a:close/>
                  <a:moveTo>
                    <a:pt x="5384" y="11248"/>
                  </a:moveTo>
                  <a:lnTo>
                    <a:pt x="5384" y="13323"/>
                  </a:lnTo>
                  <a:lnTo>
                    <a:pt x="3636" y="13323"/>
                  </a:lnTo>
                  <a:lnTo>
                    <a:pt x="3636" y="11248"/>
                  </a:lnTo>
                  <a:close/>
                  <a:moveTo>
                    <a:pt x="7569" y="11248"/>
                  </a:moveTo>
                  <a:lnTo>
                    <a:pt x="7569" y="13323"/>
                  </a:lnTo>
                  <a:lnTo>
                    <a:pt x="5816" y="13323"/>
                  </a:lnTo>
                  <a:lnTo>
                    <a:pt x="5816" y="11248"/>
                  </a:lnTo>
                  <a:close/>
                  <a:moveTo>
                    <a:pt x="4630" y="0"/>
                  </a:moveTo>
                  <a:cubicBezTo>
                    <a:pt x="4270" y="0"/>
                    <a:pt x="3977" y="293"/>
                    <a:pt x="3977" y="654"/>
                  </a:cubicBezTo>
                  <a:lnTo>
                    <a:pt x="3977" y="2594"/>
                  </a:lnTo>
                  <a:cubicBezTo>
                    <a:pt x="3977" y="2931"/>
                    <a:pt x="4237" y="3208"/>
                    <a:pt x="4563" y="3242"/>
                  </a:cubicBezTo>
                  <a:lnTo>
                    <a:pt x="4563" y="3915"/>
                  </a:lnTo>
                  <a:lnTo>
                    <a:pt x="566" y="3915"/>
                  </a:lnTo>
                  <a:cubicBezTo>
                    <a:pt x="254" y="3915"/>
                    <a:pt x="0" y="4170"/>
                    <a:pt x="0" y="4481"/>
                  </a:cubicBezTo>
                  <a:lnTo>
                    <a:pt x="0" y="4717"/>
                  </a:lnTo>
                  <a:cubicBezTo>
                    <a:pt x="0" y="5028"/>
                    <a:pt x="254" y="5283"/>
                    <a:pt x="566" y="5283"/>
                  </a:cubicBezTo>
                  <a:lnTo>
                    <a:pt x="692" y="5283"/>
                  </a:lnTo>
                  <a:lnTo>
                    <a:pt x="692" y="13323"/>
                  </a:lnTo>
                  <a:lnTo>
                    <a:pt x="566" y="13323"/>
                  </a:lnTo>
                  <a:cubicBezTo>
                    <a:pt x="254" y="13323"/>
                    <a:pt x="0" y="13578"/>
                    <a:pt x="0" y="13890"/>
                  </a:cubicBezTo>
                  <a:lnTo>
                    <a:pt x="0" y="14126"/>
                  </a:lnTo>
                  <a:cubicBezTo>
                    <a:pt x="0" y="14438"/>
                    <a:pt x="254" y="14693"/>
                    <a:pt x="566" y="14693"/>
                  </a:cubicBezTo>
                  <a:lnTo>
                    <a:pt x="5101" y="14693"/>
                  </a:lnTo>
                  <a:cubicBezTo>
                    <a:pt x="5216" y="14693"/>
                    <a:pt x="5312" y="14596"/>
                    <a:pt x="5312" y="14476"/>
                  </a:cubicBezTo>
                  <a:cubicBezTo>
                    <a:pt x="5312" y="14356"/>
                    <a:pt x="5216" y="14260"/>
                    <a:pt x="5101" y="14260"/>
                  </a:cubicBezTo>
                  <a:lnTo>
                    <a:pt x="566" y="14260"/>
                  </a:lnTo>
                  <a:cubicBezTo>
                    <a:pt x="490" y="14260"/>
                    <a:pt x="427" y="14198"/>
                    <a:pt x="427" y="14126"/>
                  </a:cubicBezTo>
                  <a:lnTo>
                    <a:pt x="427" y="13890"/>
                  </a:lnTo>
                  <a:cubicBezTo>
                    <a:pt x="427" y="13818"/>
                    <a:pt x="490" y="13756"/>
                    <a:pt x="566" y="13756"/>
                  </a:cubicBezTo>
                  <a:lnTo>
                    <a:pt x="10634" y="13756"/>
                  </a:lnTo>
                  <a:cubicBezTo>
                    <a:pt x="10710" y="13756"/>
                    <a:pt x="10772" y="13818"/>
                    <a:pt x="10772" y="13890"/>
                  </a:cubicBezTo>
                  <a:lnTo>
                    <a:pt x="10772" y="14126"/>
                  </a:lnTo>
                  <a:cubicBezTo>
                    <a:pt x="10772" y="14198"/>
                    <a:pt x="10710" y="14260"/>
                    <a:pt x="10634" y="14260"/>
                  </a:cubicBezTo>
                  <a:lnTo>
                    <a:pt x="6104" y="14260"/>
                  </a:lnTo>
                  <a:cubicBezTo>
                    <a:pt x="5984" y="14260"/>
                    <a:pt x="5888" y="14356"/>
                    <a:pt x="5888" y="14476"/>
                  </a:cubicBezTo>
                  <a:cubicBezTo>
                    <a:pt x="5888" y="14596"/>
                    <a:pt x="5984" y="14693"/>
                    <a:pt x="6104" y="14693"/>
                  </a:cubicBezTo>
                  <a:lnTo>
                    <a:pt x="10634" y="14693"/>
                  </a:lnTo>
                  <a:cubicBezTo>
                    <a:pt x="10945" y="14693"/>
                    <a:pt x="11205" y="14438"/>
                    <a:pt x="11205" y="14126"/>
                  </a:cubicBezTo>
                  <a:lnTo>
                    <a:pt x="11205" y="13890"/>
                  </a:lnTo>
                  <a:cubicBezTo>
                    <a:pt x="11205" y="13578"/>
                    <a:pt x="10945" y="13323"/>
                    <a:pt x="10634" y="13323"/>
                  </a:cubicBezTo>
                  <a:lnTo>
                    <a:pt x="10513" y="13323"/>
                  </a:lnTo>
                  <a:lnTo>
                    <a:pt x="10513" y="9808"/>
                  </a:lnTo>
                  <a:cubicBezTo>
                    <a:pt x="10513" y="9688"/>
                    <a:pt x="10413" y="9592"/>
                    <a:pt x="10298" y="9592"/>
                  </a:cubicBezTo>
                  <a:cubicBezTo>
                    <a:pt x="10178" y="9592"/>
                    <a:pt x="10081" y="9688"/>
                    <a:pt x="10081" y="9808"/>
                  </a:cubicBezTo>
                  <a:lnTo>
                    <a:pt x="10081" y="13323"/>
                  </a:lnTo>
                  <a:lnTo>
                    <a:pt x="7997" y="13323"/>
                  </a:lnTo>
                  <a:lnTo>
                    <a:pt x="7997" y="11244"/>
                  </a:lnTo>
                  <a:cubicBezTo>
                    <a:pt x="8285" y="11215"/>
                    <a:pt x="8511" y="10971"/>
                    <a:pt x="8511" y="10677"/>
                  </a:cubicBezTo>
                  <a:lnTo>
                    <a:pt x="8511" y="10446"/>
                  </a:lnTo>
                  <a:cubicBezTo>
                    <a:pt x="8511" y="10135"/>
                    <a:pt x="8256" y="9880"/>
                    <a:pt x="7939" y="9880"/>
                  </a:cubicBezTo>
                  <a:lnTo>
                    <a:pt x="3261" y="9880"/>
                  </a:lnTo>
                  <a:cubicBezTo>
                    <a:pt x="2949" y="9880"/>
                    <a:pt x="2694" y="10135"/>
                    <a:pt x="2694" y="10446"/>
                  </a:cubicBezTo>
                  <a:lnTo>
                    <a:pt x="2694" y="10677"/>
                  </a:lnTo>
                  <a:cubicBezTo>
                    <a:pt x="2694" y="10971"/>
                    <a:pt x="2916" y="11215"/>
                    <a:pt x="3204" y="11244"/>
                  </a:cubicBezTo>
                  <a:lnTo>
                    <a:pt x="3204" y="13323"/>
                  </a:lnTo>
                  <a:lnTo>
                    <a:pt x="1119" y="13323"/>
                  </a:lnTo>
                  <a:lnTo>
                    <a:pt x="1119" y="5283"/>
                  </a:lnTo>
                  <a:lnTo>
                    <a:pt x="10081" y="5283"/>
                  </a:lnTo>
                  <a:lnTo>
                    <a:pt x="10081" y="8799"/>
                  </a:lnTo>
                  <a:cubicBezTo>
                    <a:pt x="10081" y="8919"/>
                    <a:pt x="10178" y="9016"/>
                    <a:pt x="10298" y="9016"/>
                  </a:cubicBezTo>
                  <a:cubicBezTo>
                    <a:pt x="10413" y="9016"/>
                    <a:pt x="10513" y="8919"/>
                    <a:pt x="10513" y="8799"/>
                  </a:cubicBezTo>
                  <a:lnTo>
                    <a:pt x="10513" y="5283"/>
                  </a:lnTo>
                  <a:lnTo>
                    <a:pt x="10634" y="5283"/>
                  </a:lnTo>
                  <a:cubicBezTo>
                    <a:pt x="10945" y="5283"/>
                    <a:pt x="11205" y="5028"/>
                    <a:pt x="11205" y="4717"/>
                  </a:cubicBezTo>
                  <a:lnTo>
                    <a:pt x="11205" y="4481"/>
                  </a:lnTo>
                  <a:cubicBezTo>
                    <a:pt x="11205" y="4170"/>
                    <a:pt x="10945" y="3915"/>
                    <a:pt x="10634" y="3915"/>
                  </a:cubicBezTo>
                  <a:lnTo>
                    <a:pt x="6642" y="3915"/>
                  </a:lnTo>
                  <a:lnTo>
                    <a:pt x="6642" y="3242"/>
                  </a:lnTo>
                  <a:cubicBezTo>
                    <a:pt x="6968" y="3208"/>
                    <a:pt x="7223" y="2931"/>
                    <a:pt x="7223" y="2594"/>
                  </a:cubicBezTo>
                  <a:lnTo>
                    <a:pt x="7223" y="654"/>
                  </a:lnTo>
                  <a:cubicBezTo>
                    <a:pt x="7223" y="293"/>
                    <a:pt x="6930" y="0"/>
                    <a:pt x="6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63" name="Google Shape;563;p45"/>
          <p:cNvCxnSpPr>
            <a:endCxn id="542" idx="2"/>
          </p:cNvCxnSpPr>
          <p:nvPr/>
        </p:nvCxnSpPr>
        <p:spPr>
          <a:xfrm rot="10800000">
            <a:off x="3123900" y="4132675"/>
            <a:ext cx="600" cy="236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45"/>
          <p:cNvSpPr/>
          <p:nvPr/>
        </p:nvSpPr>
        <p:spPr>
          <a:xfrm>
            <a:off x="2449263" y="4369375"/>
            <a:ext cx="1350300" cy="30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5"/>
          <p:cNvSpPr txBox="1">
            <a:spLocks noGrp="1"/>
          </p:cNvSpPr>
          <p:nvPr>
            <p:ph type="subTitle" idx="4294967295"/>
          </p:nvPr>
        </p:nvSpPr>
        <p:spPr>
          <a:xfrm>
            <a:off x="2675188" y="4397714"/>
            <a:ext cx="897300" cy="326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Step 2</a:t>
            </a:r>
            <a:endParaRPr sz="1600">
              <a:solidFill>
                <a:schemeClr val="dk1"/>
              </a:solidFill>
              <a:latin typeface="Josefin Sans Thin"/>
              <a:ea typeface="Josefin Sans Thin"/>
              <a:cs typeface="Josefin Sans Thin"/>
              <a:sym typeface="Josefin Sans Thin"/>
            </a:endParaRPr>
          </a:p>
        </p:txBody>
      </p:sp>
      <p:cxnSp>
        <p:nvCxnSpPr>
          <p:cNvPr id="566" name="Google Shape;566;p45"/>
          <p:cNvCxnSpPr/>
          <p:nvPr/>
        </p:nvCxnSpPr>
        <p:spPr>
          <a:xfrm rot="10800000">
            <a:off x="5063550" y="3300913"/>
            <a:ext cx="0" cy="236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45"/>
          <p:cNvSpPr txBox="1"/>
          <p:nvPr/>
        </p:nvSpPr>
        <p:spPr>
          <a:xfrm>
            <a:off x="4195225" y="1888575"/>
            <a:ext cx="1808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Integrating with various partners to access EHR Calendar and Clinical Data</a:t>
            </a:r>
            <a:endParaRPr sz="16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8" name="Google Shape;568;p45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569" name="Google Shape;569;p45"/>
          <p:cNvSpPr txBox="1"/>
          <p:nvPr/>
        </p:nvSpPr>
        <p:spPr>
          <a:xfrm>
            <a:off x="83766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 idx="4"/>
          </p:nvPr>
        </p:nvSpPr>
        <p:spPr>
          <a:xfrm>
            <a:off x="917925" y="518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					PROBLEM</a:t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176775" y="3382375"/>
            <a:ext cx="3147900" cy="161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3424113" y="2816900"/>
            <a:ext cx="2691600" cy="19503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1"/>
          </p:nvPr>
        </p:nvSpPr>
        <p:spPr>
          <a:xfrm>
            <a:off x="176775" y="3505700"/>
            <a:ext cx="30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► Mary, a 64 years old female with stage II cancer patient.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► After twelve treatment cycle the scan showed 95% complete remission.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2"/>
          </p:nvPr>
        </p:nvSpPr>
        <p:spPr>
          <a:xfrm>
            <a:off x="3738800" y="2875400"/>
            <a:ext cx="23238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► The week before end of treatment she visits her local ER presenting with shortness of breath thought it was benign.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►Mary is sent home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220" name="Google Shape;220;p28"/>
          <p:cNvCxnSpPr/>
          <p:nvPr/>
        </p:nvCxnSpPr>
        <p:spPr>
          <a:xfrm>
            <a:off x="-178725" y="1471025"/>
            <a:ext cx="0" cy="21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28"/>
          <p:cNvSpPr/>
          <p:nvPr/>
        </p:nvSpPr>
        <p:spPr>
          <a:xfrm>
            <a:off x="6823600" y="1365100"/>
            <a:ext cx="2088900" cy="113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subTitle" idx="2"/>
          </p:nvPr>
        </p:nvSpPr>
        <p:spPr>
          <a:xfrm>
            <a:off x="6838700" y="1429975"/>
            <a:ext cx="2008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►Mary calls her physician and comes to see the oncologist.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6414025" y="45391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INCHES MATTER!!</a:t>
            </a:r>
            <a:endParaRPr sz="1600">
              <a:solidFill>
                <a:schemeClr val="dk1"/>
              </a:solidFill>
              <a:latin typeface="Josefin Sans Thin"/>
              <a:ea typeface="Josefin Sans Thin"/>
              <a:cs typeface="Josefin Sans Thin"/>
              <a:sym typeface="Josefin Sans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Josefin Sans Thin"/>
              <a:ea typeface="Josefin Sans Thin"/>
              <a:cs typeface="Josefin Sans Thin"/>
              <a:sym typeface="Josefin Sans Thin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50" y="2207175"/>
            <a:ext cx="1600500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163" y="2207181"/>
            <a:ext cx="2437502" cy="72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275" y="1365099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/>
          <p:nvPr/>
        </p:nvSpPr>
        <p:spPr>
          <a:xfrm>
            <a:off x="6817225" y="2677400"/>
            <a:ext cx="2088900" cy="17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► Too much time has elapsed, Mary immune system is profoundly compromised and she has pneumonia.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►  Mary dies a couple days later.</a:t>
            </a:r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84528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					PROBLEM</a:t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190275" y="1623850"/>
            <a:ext cx="3173400" cy="28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3430150" y="1649400"/>
            <a:ext cx="2794200" cy="28758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1"/>
          </p:nvPr>
        </p:nvSpPr>
        <p:spPr>
          <a:xfrm>
            <a:off x="99650" y="3060600"/>
            <a:ext cx="308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►Medical oncologists are more focused on the underlying pathology and treating the cancer. 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►Referrals get lost in the system. </a:t>
            </a:r>
            <a:endParaRPr sz="1400"/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2"/>
          </p:nvPr>
        </p:nvSpPr>
        <p:spPr>
          <a:xfrm>
            <a:off x="3463600" y="2915175"/>
            <a:ext cx="23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►</a:t>
            </a:r>
            <a:r>
              <a:rPr lang="en" sz="1400"/>
              <a:t>Cancer patients undergo immunotherapy and are a HIGH risk group (COVID).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►Access to healthcare in rural areas is limited. 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239" name="Google Shape;239;p29"/>
          <p:cNvCxnSpPr/>
          <p:nvPr/>
        </p:nvCxnSpPr>
        <p:spPr>
          <a:xfrm>
            <a:off x="-178725" y="1471025"/>
            <a:ext cx="0" cy="21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9"/>
          <p:cNvSpPr/>
          <p:nvPr/>
        </p:nvSpPr>
        <p:spPr>
          <a:xfrm>
            <a:off x="6358225" y="1623850"/>
            <a:ext cx="2437500" cy="28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263" y="1887396"/>
            <a:ext cx="961727" cy="9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>
            <a:spLocks noGrp="1"/>
          </p:cNvSpPr>
          <p:nvPr>
            <p:ph type="subTitle" idx="2"/>
          </p:nvPr>
        </p:nvSpPr>
        <p:spPr>
          <a:xfrm>
            <a:off x="6358213" y="3193000"/>
            <a:ext cx="243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►Caregiver burden  and depressive symptoms are most common negative  outcome for providing care.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7047" y="228600"/>
            <a:ext cx="2017451" cy="1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100" y="1959775"/>
            <a:ext cx="917425" cy="95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8258" y="1909176"/>
            <a:ext cx="917425" cy="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84528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at Home Model Reimbursement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349" y="1515450"/>
            <a:ext cx="4565275" cy="33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00" y="1515450"/>
            <a:ext cx="2015901" cy="13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1868425" y="2772000"/>
            <a:ext cx="5304000" cy="1152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7222550" y="2090250"/>
            <a:ext cx="1392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Nurses need more time to take care of the patients especially in areas where access to healthcare is limited.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84528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986950" y="1431725"/>
            <a:ext cx="2643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WE TRACK PROGRESS? </a:t>
            </a:r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ubTitle" idx="1"/>
          </p:nvPr>
        </p:nvSpPr>
        <p:spPr>
          <a:xfrm>
            <a:off x="986957" y="1987406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easiest metric is "receipt of survivorship care plan" MOST because most patients don't even get one!!</a:t>
            </a:r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986950" y="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Value Proposition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b="26841"/>
          <a:stretch/>
        </p:blipFill>
        <p:spPr>
          <a:xfrm>
            <a:off x="4833226" y="1068699"/>
            <a:ext cx="3279247" cy="3148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1"/>
          <p:cNvCxnSpPr>
            <a:stCxn id="264" idx="3"/>
          </p:cNvCxnSpPr>
          <p:nvPr/>
        </p:nvCxnSpPr>
        <p:spPr>
          <a:xfrm rot="10800000" flipH="1">
            <a:off x="3630257" y="1956656"/>
            <a:ext cx="1106700" cy="35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31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84528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title"/>
          </p:nvPr>
        </p:nvSpPr>
        <p:spPr>
          <a:xfrm>
            <a:off x="898925" y="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Survivorship Care Plan Tools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r="1777"/>
          <a:stretch/>
        </p:blipFill>
        <p:spPr>
          <a:xfrm>
            <a:off x="301900" y="1887525"/>
            <a:ext cx="3965374" cy="92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32"/>
          <p:cNvCxnSpPr/>
          <p:nvPr/>
        </p:nvCxnSpPr>
        <p:spPr>
          <a:xfrm rot="10800000" flipH="1">
            <a:off x="3630257" y="1956656"/>
            <a:ext cx="1106700" cy="35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7" name="Google Shape;277;p32"/>
          <p:cNvPicPr preferRelativeResize="0"/>
          <p:nvPr/>
        </p:nvPicPr>
        <p:blipFill rotWithShape="1">
          <a:blip r:embed="rId4">
            <a:alphaModFix/>
          </a:blip>
          <a:srcRect r="1409" b="9535"/>
          <a:stretch/>
        </p:blipFill>
        <p:spPr>
          <a:xfrm>
            <a:off x="5045900" y="646825"/>
            <a:ext cx="3257899" cy="38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84528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0000" y="7375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Quality of Survivorship Care Metrics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9479"/>
            <a:ext cx="4126050" cy="13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900" y="769213"/>
            <a:ext cx="4834576" cy="311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3"/>
          <p:cNvCxnSpPr/>
          <p:nvPr/>
        </p:nvCxnSpPr>
        <p:spPr>
          <a:xfrm rot="10800000" flipH="1">
            <a:off x="3887100" y="2750525"/>
            <a:ext cx="805200" cy="31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" name="Google Shape;288;p33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289" name="Google Shape;289;p33"/>
          <p:cNvSpPr txBox="1"/>
          <p:nvPr/>
        </p:nvSpPr>
        <p:spPr>
          <a:xfrm>
            <a:off x="84528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4"/>
          <p:cNvPicPr preferRelativeResize="0"/>
          <p:nvPr/>
        </p:nvPicPr>
        <p:blipFill rotWithShape="1">
          <a:blip r:embed="rId3">
            <a:alphaModFix/>
          </a:blip>
          <a:srcRect l="21211" r="7512"/>
          <a:stretch/>
        </p:blipFill>
        <p:spPr>
          <a:xfrm>
            <a:off x="4005275" y="-49000"/>
            <a:ext cx="4415126" cy="34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/>
          <p:nvPr/>
        </p:nvSpPr>
        <p:spPr>
          <a:xfrm>
            <a:off x="4005275" y="-12"/>
            <a:ext cx="4415100" cy="3484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A64D79"/>
              </a:highlight>
            </a:endParaRPr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134175" y="1898838"/>
            <a:ext cx="2567400" cy="13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1267475" y="3824768"/>
            <a:ext cx="18243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rPr>
              <a:t>Care Plan </a:t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75" y="3824775"/>
            <a:ext cx="1005900" cy="9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 txBox="1">
            <a:spLocks noGrp="1"/>
          </p:cNvSpPr>
          <p:nvPr>
            <p:ph type="subTitle" idx="1"/>
          </p:nvPr>
        </p:nvSpPr>
        <p:spPr>
          <a:xfrm>
            <a:off x="4005275" y="3620488"/>
            <a:ext cx="4260900" cy="11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An automated breast cancer survivorship plan that helps patients schedule &amp; keep track of their specialist referrals and follow-ups. </a:t>
            </a:r>
            <a:endParaRPr/>
          </a:p>
        </p:txBody>
      </p:sp>
      <p:sp>
        <p:nvSpPr>
          <p:cNvPr id="300" name="Google Shape;300;p34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84528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Breast Cancer Health Schedule Triage Workflow</a:t>
            </a:r>
            <a:endParaRPr/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25" y="1338550"/>
            <a:ext cx="7714607" cy="375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100" y="2548675"/>
            <a:ext cx="730625" cy="7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7202" y="3162650"/>
            <a:ext cx="1126725" cy="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723690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2.06</a:t>
            </a:r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8452825" y="477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ncer Disease by Slidesgo">
  <a:themeElements>
    <a:clrScheme name="Simple Light">
      <a:dk1>
        <a:srgbClr val="F8F8F6"/>
      </a:dk1>
      <a:lt1>
        <a:srgbClr val="CC4125"/>
      </a:lt1>
      <a:dk2>
        <a:srgbClr val="1C203A"/>
      </a:dk2>
      <a:lt2>
        <a:srgbClr val="1C203A"/>
      </a:lt2>
      <a:accent1>
        <a:srgbClr val="CC4125"/>
      </a:accent1>
      <a:accent2>
        <a:srgbClr val="F8F8F6"/>
      </a:accent2>
      <a:accent3>
        <a:srgbClr val="1C203A"/>
      </a:accent3>
      <a:accent4>
        <a:srgbClr val="CC4125"/>
      </a:accent4>
      <a:accent5>
        <a:srgbClr val="F8F8F6"/>
      </a:accent5>
      <a:accent6>
        <a:srgbClr val="F8F8F6"/>
      </a:accent6>
      <a:hlink>
        <a:srgbClr val="1C20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0169298A3BE84CB4D0CA0E22B29DCD" ma:contentTypeVersion="12" ma:contentTypeDescription="Create a new document." ma:contentTypeScope="" ma:versionID="b5b8f6143b92c8625255cb4a7449e5e2">
  <xsd:schema xmlns:xsd="http://www.w3.org/2001/XMLSchema" xmlns:xs="http://www.w3.org/2001/XMLSchema" xmlns:p="http://schemas.microsoft.com/office/2006/metadata/properties" xmlns:ns2="c9eb48b0-55c0-4136-9a14-95a4b93c410d" xmlns:ns3="cd127e96-09a0-4747-8627-828af7202ae3" targetNamespace="http://schemas.microsoft.com/office/2006/metadata/properties" ma:root="true" ma:fieldsID="282cedc90c93cbff5349c8245aae7d12" ns2:_="" ns3:_="">
    <xsd:import namespace="c9eb48b0-55c0-4136-9a14-95a4b93c410d"/>
    <xsd:import namespace="cd127e96-09a0-4747-8627-828af7202a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b48b0-55c0-4136-9a14-95a4b93c41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27e96-09a0-4747-8627-828af7202a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5C0A98-1BF7-4902-AE53-45433D5F42E2}"/>
</file>

<file path=customXml/itemProps2.xml><?xml version="1.0" encoding="utf-8"?>
<ds:datastoreItem xmlns:ds="http://schemas.openxmlformats.org/officeDocument/2006/customXml" ds:itemID="{7669028E-7979-47AB-9734-7A23A16FD577}"/>
</file>

<file path=customXml/itemProps3.xml><?xml version="1.0" encoding="utf-8"?>
<ds:datastoreItem xmlns:ds="http://schemas.openxmlformats.org/officeDocument/2006/customXml" ds:itemID="{6BDCA42F-BE65-42AF-98F1-2F988FD9B71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Microsoft Office PowerPoint</Application>
  <PresentationFormat>On-screen Show (16:9)</PresentationFormat>
  <Paragraphs>147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Oswald</vt:lpstr>
      <vt:lpstr>BenchNine</vt:lpstr>
      <vt:lpstr>Josefin Slab Thin</vt:lpstr>
      <vt:lpstr>Arial</vt:lpstr>
      <vt:lpstr>Josefin Sans</vt:lpstr>
      <vt:lpstr>Nunito</vt:lpstr>
      <vt:lpstr>Josefin Sans Thin</vt:lpstr>
      <vt:lpstr>Barlow Light</vt:lpstr>
      <vt:lpstr>Barlow</vt:lpstr>
      <vt:lpstr>Elsie Swash Caps</vt:lpstr>
      <vt:lpstr>Josefin Slab</vt:lpstr>
      <vt:lpstr>Cancer Disease by Slidesgo</vt:lpstr>
      <vt:lpstr>Care Plan </vt:lpstr>
      <vt:lpstr>       PROBLEM</vt:lpstr>
      <vt:lpstr>       PROBLEM</vt:lpstr>
      <vt:lpstr>Health at Home Model Reimbursement</vt:lpstr>
      <vt:lpstr>HOW WILL WE TRACK PROGRESS? </vt:lpstr>
      <vt:lpstr>Survivorship Care Plan Tools</vt:lpstr>
      <vt:lpstr>Quality of Survivorship Care Metrics</vt:lpstr>
      <vt:lpstr>Solution</vt:lpstr>
      <vt:lpstr>Breast Cancer Health Schedule Triage Workflow</vt:lpstr>
      <vt:lpstr>Breast Cancer Plan Template</vt:lpstr>
      <vt:lpstr>Automated Breast Cancer Plan</vt:lpstr>
      <vt:lpstr>PowerPoint Presentation</vt:lpstr>
      <vt:lpstr>PowerPoint Presentation</vt:lpstr>
      <vt:lpstr>Integrate FHIR into Application using Open.Epic </vt:lpstr>
      <vt:lpstr>Accessing FHIR Resources </vt:lpstr>
      <vt:lpstr>Available Appointment Slot</vt:lpstr>
      <vt:lpstr>Business Model </vt:lpstr>
      <vt:lpstr>Competitive Analysis</vt:lpstr>
      <vt:lpstr>2021 RoadMap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 Plan </dc:title>
  <cp:lastModifiedBy>Dana .</cp:lastModifiedBy>
  <cp:revision>1</cp:revision>
  <dcterms:modified xsi:type="dcterms:W3CDTF">2021-05-16T15:00:52Z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0x010100300169298A3BE84CB4D0CA0E22B29DCD</vt:lpwstr>
  </property>
</Properties>
</file>